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bin" ContentType="application/vnd.openxmlformats-officedocument.oleObjec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5" r:id="rId2"/>
  </p:sldMasterIdLst>
  <p:notesMasterIdLst>
    <p:notesMasterId r:id="rId38"/>
  </p:notesMasterIdLst>
  <p:handoutMasterIdLst>
    <p:handoutMasterId r:id="rId39"/>
  </p:handoutMasterIdLst>
  <p:sldIdLst>
    <p:sldId id="1749" r:id="rId3"/>
    <p:sldId id="259" r:id="rId4"/>
    <p:sldId id="1751" r:id="rId5"/>
    <p:sldId id="1743" r:id="rId6"/>
    <p:sldId id="1741" r:id="rId7"/>
    <p:sldId id="1742" r:id="rId8"/>
    <p:sldId id="267" r:id="rId9"/>
    <p:sldId id="266" r:id="rId10"/>
    <p:sldId id="1752" r:id="rId11"/>
    <p:sldId id="269" r:id="rId12"/>
    <p:sldId id="270" r:id="rId13"/>
    <p:sldId id="273" r:id="rId14"/>
    <p:sldId id="271" r:id="rId15"/>
    <p:sldId id="272" r:id="rId16"/>
    <p:sldId id="1753" r:id="rId17"/>
    <p:sldId id="277" r:id="rId18"/>
    <p:sldId id="278" r:id="rId19"/>
    <p:sldId id="275" r:id="rId20"/>
    <p:sldId id="279" r:id="rId21"/>
    <p:sldId id="276" r:id="rId22"/>
    <p:sldId id="280" r:id="rId23"/>
    <p:sldId id="1754" r:id="rId24"/>
    <p:sldId id="282" r:id="rId25"/>
    <p:sldId id="285" r:id="rId26"/>
    <p:sldId id="283" r:id="rId27"/>
    <p:sldId id="284" r:id="rId28"/>
    <p:sldId id="286" r:id="rId29"/>
    <p:sldId id="1755" r:id="rId30"/>
    <p:sldId id="288" r:id="rId31"/>
    <p:sldId id="291" r:id="rId32"/>
    <p:sldId id="292" r:id="rId33"/>
    <p:sldId id="290" r:id="rId34"/>
    <p:sldId id="289" r:id="rId35"/>
    <p:sldId id="293" r:id="rId36"/>
    <p:sldId id="1756" r:id="rId37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A1F2"/>
    <a:srgbClr val="525B72"/>
    <a:srgbClr val="FFFFFF"/>
    <a:srgbClr val="8E2A2A"/>
    <a:srgbClr val="6C0000"/>
    <a:srgbClr val="C63E3E"/>
    <a:srgbClr val="DB8585"/>
    <a:srgbClr val="740000"/>
    <a:srgbClr val="680000"/>
    <a:srgbClr val="5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876" autoAdjust="0"/>
    <p:restoredTop sz="94759" autoAdjust="0"/>
  </p:normalViewPr>
  <p:slideViewPr>
    <p:cSldViewPr snapToGrid="0" showGuides="1">
      <p:cViewPr varScale="1">
        <p:scale>
          <a:sx n="64" d="100"/>
          <a:sy n="64" d="100"/>
        </p:scale>
        <p:origin x="102" y="594"/>
      </p:cViewPr>
      <p:guideLst>
        <p:guide orient="horz" pos="21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850"/>
    </p:cViewPr>
  </p:sorterViewPr>
  <p:notesViewPr>
    <p:cSldViewPr snapToGrid="0">
      <p:cViewPr varScale="1">
        <p:scale>
          <a:sx n="57" d="100"/>
          <a:sy n="57" d="100"/>
        </p:scale>
        <p:origin x="2405" y="43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" Type="http://schemas.openxmlformats.org/officeDocument/2006/relationships/slide" Target="slides/slide1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40" Type="http://schemas.openxmlformats.org/officeDocument/2006/relationships/tags" Target="tags/tag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D68A-C9EE-4DB2-A6F8-B810BB6A2D83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9AA3-FC04-49C0-9E86-4D7EC0F81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118E9-E82C-42B0-A109-929B02C3878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712A-FD8E-4D24-A708-D217C50E19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26AA-D9DD-9937-1ACD-037CBA29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EF762B-B166-EC7E-CE08-7C0A80ED8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B14A31-DE96-2C94-B201-A6DB9D462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171F0A-2475-203A-EDC9-A056839EC2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24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52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410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469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446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47F93-5CC1-50EB-1EFC-A475E853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2F43FB-9325-3A7C-3F68-50C0978FD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0A604-5F81-FB61-0B17-682B18D9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992E72-7C8C-234B-3073-56663F53C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890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64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842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038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447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721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EE866-85AD-1110-C1EF-220CAAD4D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D86C14-2B67-4927-09CF-136DBFB54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BC6622-0F08-BE10-3665-796695512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0CCED-AA00-6C2A-F1D5-D5CC98CC4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67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6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80CA9-EE13-BE8D-01D4-E999107D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D81EFF-1780-AB9E-65C9-FA3E1B698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F3567D-3F2C-F234-5BC3-D002EF9C7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9CA262-3C51-564F-1FFB-B6BAC0297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6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750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510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351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579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195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AEF98-063D-3F07-6377-09A5213F5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8B3D8E-50E5-64BF-418C-E5BCBF945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4C1780-EFB6-7494-4C4D-C11515535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C2B32A-D51A-9CD3-D937-6320A1E48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476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133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5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306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01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706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211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027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5A58-214C-09C9-A997-B44FEF2BF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D1E43E-7B46-2AA9-FED6-023A53D7B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163A60-5E94-A820-4EB9-9620C4303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EC0773-5AAF-7317-46B4-3C26C6E75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373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92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1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243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035E4-C6FC-8634-1F81-F730F8325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ADF34B-51D5-E783-F7EE-B8C2D2126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535B8A-77BA-9421-862C-FF81B1D34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5A29B5-F95F-DB42-90CA-3DA12CA26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712A-FD8E-4D24-A708-D217C50E19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078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059-5012-4BE8-B9AC-16C559751B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53868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66449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478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C242-7F95-44DB-80BE-49C4BD2CCD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80" r:id="rId27"/>
    <p:sldLayoutId id="2147483681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19.jpg"/><Relationship Id="rId7" Type="http://schemas.openxmlformats.org/officeDocument/2006/relationships/image" Target="../media/image20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10" Type="http://schemas.openxmlformats.org/officeDocument/2006/relationships/slideLayout" Target="../slideLayouts/slideLayout27.xml"/><Relationship Id="rId11" Type="http://schemas.openxmlformats.org/officeDocument/2006/relationships/notesSlide" Target="../notesSlides/notesSlide9.xml"/><Relationship Id="rId12" Type="http://schemas.openxmlformats.org/officeDocument/2006/relationships/image" Target="../media/image4.png"/><Relationship Id="rId13" Type="http://schemas.openxmlformats.org/officeDocument/2006/relationships/image" Target="../media/image21.png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tags" Target="../tags/tag8.xml"/><Relationship Id="rId6" Type="http://schemas.openxmlformats.org/officeDocument/2006/relationships/tags" Target="../tags/tag9.xml"/><Relationship Id="rId7" Type="http://schemas.openxmlformats.org/officeDocument/2006/relationships/tags" Target="../tags/tag10.xml"/><Relationship Id="rId8" Type="http://schemas.openxmlformats.org/officeDocument/2006/relationships/tags" Target="../tags/tag11.xml"/><Relationship Id="rId9" Type="http://schemas.openxmlformats.org/officeDocument/2006/relationships/tags" Target="../tags/tag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jpeg"/><Relationship Id="rId5" Type="http://schemas.openxmlformats.org/officeDocument/2006/relationships/image" Target="../media/image21.pn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jpeg"/><Relationship Id="rId5" Type="http://schemas.openxmlformats.org/officeDocument/2006/relationships/image" Target="../media/image21.pn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Relationship Id="rId9" Type="http://schemas.openxmlformats.org/officeDocument/2006/relationships/image" Target="../media/image31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32.jpg"/><Relationship Id="rId7" Type="http://schemas.openxmlformats.org/officeDocument/2006/relationships/image" Target="../media/image2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eg"/><Relationship Id="rId4" Type="http://schemas.openxmlformats.org/officeDocument/2006/relationships/image" Target="../media/image2.jpg"/><Relationship Id="rId5" Type="http://schemas.openxmlformats.org/officeDocument/2006/relationships/image" Target="../media/image4.png"/><Relationship Id="rId6" Type="http://schemas.openxmlformats.org/officeDocument/2006/relationships/image" Target="../media/image33.jpg"/><Relationship Id="rId7" Type="http://schemas.openxmlformats.org/officeDocument/2006/relationships/image" Target="../media/image2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8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image" Target="../media/image4.png"/><Relationship Id="rId7" Type="http://schemas.openxmlformats.org/officeDocument/2006/relationships/image" Target="../media/image34.jpg"/><Relationship Id="rId8" Type="http://schemas.openxmlformats.org/officeDocument/2006/relationships/image" Target="../media/image2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35.jpg"/><Relationship Id="rId7" Type="http://schemas.openxmlformats.org/officeDocument/2006/relationships/image" Target="../media/image2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36.jpg"/><Relationship Id="rId7" Type="http://schemas.openxmlformats.org/officeDocument/2006/relationships/image" Target="../media/image2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22.jpg"/><Relationship Id="rId7" Type="http://schemas.openxmlformats.org/officeDocument/2006/relationships/image" Target="../media/image2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tags" Target="../tags/tag15.xml"/><Relationship Id="rId10" Type="http://schemas.openxmlformats.org/officeDocument/2006/relationships/tags" Target="../tags/tag24.xml"/><Relationship Id="rId11" Type="http://schemas.openxmlformats.org/officeDocument/2006/relationships/tags" Target="../tags/tag25.xml"/><Relationship Id="rId12" Type="http://schemas.openxmlformats.org/officeDocument/2006/relationships/slideLayout" Target="../slideLayouts/slideLayout27.xml"/><Relationship Id="rId13" Type="http://schemas.openxmlformats.org/officeDocument/2006/relationships/notesSlide" Target="../notesSlides/notesSlide32.xml"/><Relationship Id="rId14" Type="http://schemas.openxmlformats.org/officeDocument/2006/relationships/image" Target="../media/image4.png"/><Relationship Id="rId15" Type="http://schemas.openxmlformats.org/officeDocument/2006/relationships/image" Target="../media/image21.png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tags" Target="../tags/tag22.xml"/><Relationship Id="rId9" Type="http://schemas.openxmlformats.org/officeDocument/2006/relationships/tags" Target="../tags/tag2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18.jpeg"/><Relationship Id="rId5" Type="http://schemas.openxmlformats.org/officeDocument/2006/relationships/image" Target="../media/image2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37.jpg"/><Relationship Id="rId7" Type="http://schemas.openxmlformats.org/officeDocument/2006/relationships/image" Target="../media/image2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image" Target="../media/image4.png"/><Relationship Id="rId7" Type="http://schemas.openxmlformats.org/officeDocument/2006/relationships/image" Target="../media/image23.jpg"/><Relationship Id="rId8" Type="http://schemas.openxmlformats.org/officeDocument/2006/relationships/image" Target="../media/image2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24.jp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D8E8-38A2-5731-CF18-C59EB9D55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淘宝-想搞设计PPT(倒卖必究)-52">
            <a:extLst>
              <a:ext uri="{FF2B5EF4-FFF2-40B4-BE49-F238E27FC236}">
                <a16:creationId xmlns:a16="http://schemas.microsoft.com/office/drawing/2014/main" id="{F3028986-D77A-DDB4-D93E-20C058466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b="10049"/>
          <a:stretch/>
        </p:blipFill>
        <p:spPr>
          <a:xfrm>
            <a:off x="0" y="-1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pic>
        <p:nvPicPr>
          <p:cNvPr id="55" name="Picture 54" descr="6674524691215a9ee93708df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140" y="-594359"/>
            <a:ext cx="12254137" cy="7658835"/>
          </a:xfrm>
          <a:prstGeom prst="rect">
            <a:avLst/>
          </a:prstGeom>
        </p:spPr>
      </p:pic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74068CA6-F0D3-2691-D9A8-9C630E15F8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35890"/>
              </a:gs>
              <a:gs pos="100000">
                <a:srgbClr val="135890">
                  <a:alpha val="39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307C4505-34A0-F090-D48C-78B304A015A0}"/>
              </a:ext>
            </a:extLst>
          </p:cNvPr>
          <p:cNvSpPr/>
          <p:nvPr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 hidden="1">
            <a:extLst>
              <a:ext uri="{FF2B5EF4-FFF2-40B4-BE49-F238E27FC236}">
                <a16:creationId xmlns:a16="http://schemas.microsoft.com/office/drawing/2014/main" id="{BEE9CFD4-2D0C-38BE-FD66-98221C639B84}"/>
              </a:ext>
            </a:extLst>
          </p:cNvPr>
          <p:cNvSpPr/>
          <p:nvPr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CA1FDBE0-A296-A820-26BB-6AB5EBA4D402}"/>
              </a:ext>
            </a:extLst>
          </p:cNvPr>
          <p:cNvSpPr/>
          <p:nvPr/>
        </p:nvSpPr>
        <p:spPr>
          <a:xfrm>
            <a:off x="1155940" y="2924227"/>
            <a:ext cx="9816859" cy="1107996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ctr"/>
            <a:r>
              <a:rPr lang="en-US" altLang="zh-CN" sz="6600" b="1">
                <a:solidFill>
                  <a:srgbClr val="FFFFFF"/>
                </a:solidFill>
                <a:latin typeface="+mj-ea"/>
                <a:ea typeface="+mj-ea"/>
              </a:rPr>
              <a:t>华科-导航式模板</a:t>
            </a:r>
            <a:r>
              <a:rPr lang="zh-CN" altLang="en-US" sz="6600" b="1" dirty="0">
                <a:solidFill>
                  <a:srgbClr val="FFFFFF"/>
                </a:solidFill>
                <a:latin typeface="+mj-ea"/>
                <a:ea typeface="+mj-ea"/>
              </a:rPr>
              <a:t/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3A4F84AB-E2CB-222A-5D91-18B661D60329}"/>
              </a:ext>
            </a:extLst>
          </p:cNvPr>
          <p:cNvSpPr/>
          <p:nvPr/>
        </p:nvSpPr>
        <p:spPr>
          <a:xfrm>
            <a:off x="6585134" y="4586418"/>
            <a:ext cx="2446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FFFF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rgbClr val="FFFFFF"/>
                </a:solidFill>
                <a:latin typeface="+mn-ea"/>
              </a:rPr>
              <a:t>汇报人：想搞设计</a:t>
            </a:r>
          </a:p>
          <a:p>
            <a:endParaRPr lang="zh-CN" alt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7907B8B1-BEBF-A537-A9AC-9E374B6B2A96}"/>
              </a:ext>
            </a:extLst>
          </p:cNvPr>
          <p:cNvSpPr/>
          <p:nvPr/>
        </p:nvSpPr>
        <p:spPr>
          <a:xfrm>
            <a:off x="7868776" y="4586418"/>
            <a:ext cx="309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A2943394-EAB0-1668-1787-E83D5664D3E5}"/>
              </a:ext>
            </a:extLst>
          </p:cNvPr>
          <p:cNvSpPr/>
          <p:nvPr/>
        </p:nvSpPr>
        <p:spPr>
          <a:xfrm>
            <a:off x="3348757" y="4586418"/>
            <a:ext cx="1677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FFFF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rgbClr val="FFFFFF"/>
                </a:solidFill>
                <a:latin typeface="+mn-ea"/>
              </a:rPr>
              <a:t>指导老师：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3AF5B8AB-7160-38F4-C529-9AD1FFF2B9A3}"/>
              </a:ext>
            </a:extLst>
          </p:cNvPr>
          <p:cNvSpPr/>
          <p:nvPr/>
        </p:nvSpPr>
        <p:spPr>
          <a:xfrm>
            <a:off x="4878783" y="458641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  <a:latin typeface="+mn-ea"/>
              </a:rPr>
              <a:t>想搞设计</a:t>
            </a:r>
          </a:p>
        </p:txBody>
      </p:sp>
      <p:pic>
        <p:nvPicPr>
          <p:cNvPr id="56" name="Picture 55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539" y="853570"/>
            <a:ext cx="6055626" cy="1330071"/>
          </a:xfrm>
          <a:prstGeom prst="rect">
            <a:avLst/>
          </a:prstGeom>
        </p:spPr>
      </p:pic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19BE2398-4E75-1115-9F17-E8F9A88B7C9F}"/>
              </a:ext>
            </a:extLst>
          </p:cNvPr>
          <p:cNvSpPr/>
          <p:nvPr/>
        </p:nvSpPr>
        <p:spPr>
          <a:xfrm>
            <a:off x="-2023625" y="6205844"/>
            <a:ext cx="16230599" cy="143477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D727F670-0B62-3F3F-7BEF-44BD03CF4078}"/>
              </a:ext>
            </a:extLst>
          </p:cNvPr>
          <p:cNvSpPr txBox="1"/>
          <p:nvPr/>
        </p:nvSpPr>
        <p:spPr>
          <a:xfrm>
            <a:off x="5204353" y="6418145"/>
            <a:ext cx="189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</a:rPr>
              <a:t>T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effectLst/>
                <a:latin typeface="Noto Sans" panose="020B0502040504020204" pitchFamily="34" charset="0"/>
              </a:rPr>
              <a:t>hesis template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淘宝-想搞设计PPT(倒卖必究)-18">
            <a:extLst>
              <a:ext uri="{FF2B5EF4-FFF2-40B4-BE49-F238E27FC236}">
                <a16:creationId xmlns:a16="http://schemas.microsoft.com/office/drawing/2014/main" id="{D2CC1538-6740-372D-62D6-83C1F988FF08}"/>
              </a:ext>
            </a:extLst>
          </p:cNvPr>
          <p:cNvCxnSpPr>
            <a:cxnSpLocks/>
          </p:cNvCxnSpPr>
          <p:nvPr/>
        </p:nvCxnSpPr>
        <p:spPr>
          <a:xfrm>
            <a:off x="3009900" y="4274573"/>
            <a:ext cx="6343650" cy="0"/>
          </a:xfrm>
          <a:prstGeom prst="line">
            <a:avLst/>
          </a:prstGeom>
          <a:ln>
            <a:solidFill>
              <a:schemeClr val="bg1">
                <a:lumMod val="95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9DCC4552-AE06-F0E5-CABA-4A18D8052A11}"/>
              </a:ext>
            </a:extLst>
          </p:cNvPr>
          <p:cNvSpPr txBox="1"/>
          <p:nvPr/>
        </p:nvSpPr>
        <p:spPr>
          <a:xfrm>
            <a:off x="4499429" y="-928914"/>
            <a:ext cx="180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/>
              </a:rPr>
              <a:t>HSVmode:HSV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593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696971" y="2068534"/>
            <a:ext cx="3013074" cy="3436937"/>
            <a:chOff x="1696971" y="1792288"/>
            <a:chExt cx="3013074" cy="3436937"/>
          </a:xfrm>
        </p:grpSpPr>
        <p:sp>
          <p:nvSpPr>
            <p:cNvPr id="27" name="淘宝-想搞设计PPT(倒卖必究)-2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463733" y="3014664"/>
              <a:ext cx="1446212" cy="1252537"/>
            </a:xfrm>
            <a:prstGeom prst="triangle">
              <a:avLst>
                <a:gd name="adj" fmla="val 50000"/>
              </a:avLst>
            </a:prstGeom>
            <a:solidFill>
              <a:srgbClr val="11426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defRPr/>
              </a:pPr>
              <a:endParaRPr kumimoji="0" lang="en-US" sz="2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/>
                <a:cs typeface="+mn-cs"/>
              </a:endParaRPr>
            </a:p>
          </p:txBody>
        </p:sp>
        <p:sp>
          <p:nvSpPr>
            <p:cNvPr id="28" name="淘宝-想搞设计PPT(倒卖必究)-28"/>
            <p:cNvSpPr/>
            <p:nvPr>
              <p:custDataLst>
                <p:tags r:id="rId4"/>
              </p:custDataLst>
            </p:nvPr>
          </p:nvSpPr>
          <p:spPr bwMode="auto">
            <a:xfrm>
              <a:off x="1954145" y="4238625"/>
              <a:ext cx="2755900" cy="508000"/>
            </a:xfrm>
            <a:custGeom>
              <a:avLst/>
              <a:gdLst>
                <a:gd name="T0" fmla="*/ 1623 w 1623"/>
                <a:gd name="T1" fmla="*/ 281 h 281"/>
                <a:gd name="T2" fmla="*/ 0 w 1623"/>
                <a:gd name="T3" fmla="*/ 277 h 281"/>
                <a:gd name="T4" fmla="*/ 174 w 1623"/>
                <a:gd name="T5" fmla="*/ 0 h 281"/>
                <a:gd name="connsiteX0" fmla="*/ 9439 w 9439"/>
                <a:gd name="connsiteY0" fmla="*/ 10000 h 10000"/>
                <a:gd name="connsiteX1" fmla="*/ 0 w 9439"/>
                <a:gd name="connsiteY1" fmla="*/ 9858 h 10000"/>
                <a:gd name="connsiteX2" fmla="*/ 1072 w 9439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9" h="10000">
                  <a:moveTo>
                    <a:pt x="9439" y="10000"/>
                  </a:moveTo>
                  <a:lnTo>
                    <a:pt x="0" y="9858"/>
                  </a:lnTo>
                  <a:lnTo>
                    <a:pt x="1072" y="0"/>
                  </a:lnTo>
                </a:path>
              </a:pathLst>
            </a:custGeom>
            <a:noFill/>
            <a:ln w="22225" cap="flat" cmpd="sng">
              <a:solidFill>
                <a:srgbClr val="15548C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/>
              </a:endParaRPr>
            </a:p>
          </p:txBody>
        </p:sp>
        <p:sp>
          <p:nvSpPr>
            <p:cNvPr id="29" name="淘宝-想搞设计PPT(倒卖必究)-29"/>
            <p:cNvSpPr/>
            <p:nvPr>
              <p:custDataLst>
                <p:tags r:id="rId5"/>
              </p:custDataLst>
            </p:nvPr>
          </p:nvSpPr>
          <p:spPr bwMode="auto">
            <a:xfrm>
              <a:off x="3195570" y="2124076"/>
              <a:ext cx="1365250" cy="2378075"/>
            </a:xfrm>
            <a:custGeom>
              <a:avLst/>
              <a:gdLst>
                <a:gd name="T0" fmla="*/ 0 w 808"/>
                <a:gd name="T1" fmla="*/ 0 h 1408"/>
                <a:gd name="T2" fmla="*/ 808 w 808"/>
                <a:gd name="T3" fmla="*/ 1408 h 1408"/>
                <a:gd name="T4" fmla="*/ 430 w 808"/>
                <a:gd name="T5" fmla="*/ 1407 h 1408"/>
                <a:gd name="connsiteX0" fmla="*/ 0 w 9383"/>
                <a:gd name="connsiteY0" fmla="*/ 0 h 9384"/>
                <a:gd name="connsiteX1" fmla="*/ 9383 w 9383"/>
                <a:gd name="connsiteY1" fmla="*/ 9384 h 9384"/>
                <a:gd name="connsiteX2" fmla="*/ 4705 w 9383"/>
                <a:gd name="connsiteY2" fmla="*/ 9377 h 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83" h="9384">
                  <a:moveTo>
                    <a:pt x="0" y="0"/>
                  </a:moveTo>
                  <a:lnTo>
                    <a:pt x="9383" y="9384"/>
                  </a:lnTo>
                  <a:lnTo>
                    <a:pt x="4705" y="9377"/>
                  </a:lnTo>
                </a:path>
              </a:pathLst>
            </a:custGeom>
            <a:noFill/>
            <a:ln w="22225" cap="flat" cmpd="sng">
              <a:solidFill>
                <a:srgbClr val="15548C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/>
              </a:endParaRPr>
            </a:p>
          </p:txBody>
        </p:sp>
        <p:sp>
          <p:nvSpPr>
            <p:cNvPr id="30" name="淘宝-想搞设计PPT(倒卖必究)-30"/>
            <p:cNvSpPr/>
            <p:nvPr>
              <p:custDataLst>
                <p:tags r:id="rId6"/>
              </p:custDataLst>
            </p:nvPr>
          </p:nvSpPr>
          <p:spPr bwMode="auto">
            <a:xfrm>
              <a:off x="1696971" y="2355850"/>
              <a:ext cx="1679575" cy="2368550"/>
            </a:xfrm>
            <a:custGeom>
              <a:avLst/>
              <a:gdLst>
                <a:gd name="T0" fmla="*/ 0 w 986"/>
                <a:gd name="T1" fmla="*/ 1404 h 1404"/>
                <a:gd name="T2" fmla="*/ 814 w 986"/>
                <a:gd name="T3" fmla="*/ 0 h 1404"/>
                <a:gd name="T4" fmla="*/ 986 w 986"/>
                <a:gd name="T5" fmla="*/ 329 h 1404"/>
                <a:gd name="connsiteX0" fmla="*/ 0 w 9472"/>
                <a:gd name="connsiteY0" fmla="*/ 9372 h 9372"/>
                <a:gd name="connsiteX1" fmla="*/ 7728 w 9472"/>
                <a:gd name="connsiteY1" fmla="*/ 0 h 9372"/>
                <a:gd name="connsiteX2" fmla="*/ 9472 w 9472"/>
                <a:gd name="connsiteY2" fmla="*/ 2343 h 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72" h="9372">
                  <a:moveTo>
                    <a:pt x="0" y="9372"/>
                  </a:moveTo>
                  <a:lnTo>
                    <a:pt x="7728" y="0"/>
                  </a:lnTo>
                  <a:lnTo>
                    <a:pt x="9472" y="2343"/>
                  </a:lnTo>
                </a:path>
              </a:pathLst>
            </a:custGeom>
            <a:noFill/>
            <a:ln w="22225" cap="flat" cmpd="sng">
              <a:solidFill>
                <a:srgbClr val="15548C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/>
              </a:endParaRPr>
            </a:p>
          </p:txBody>
        </p:sp>
        <p:sp>
          <p:nvSpPr>
            <p:cNvPr id="31" name="淘宝-想搞设计PPT(倒卖必究)-31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rot="3623550">
              <a:off x="2693920" y="2973388"/>
              <a:ext cx="27686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0" rIns="68580" bIns="0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文字</a:t>
              </a:r>
            </a:p>
          </p:txBody>
        </p:sp>
        <p:sp>
          <p:nvSpPr>
            <p:cNvPr id="32" name="淘宝-想搞设计PPT(倒卖必究)-3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954145" y="4799013"/>
              <a:ext cx="2755900" cy="43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0" rIns="68580" bIns="0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文字</a:t>
              </a:r>
            </a:p>
          </p:txBody>
        </p:sp>
        <p:sp>
          <p:nvSpPr>
            <p:cNvPr id="33" name="淘宝-想搞设计PPT(倒卖必究)-3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 rot="18091336">
              <a:off x="784133" y="3109912"/>
              <a:ext cx="27686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0" rIns="68580" bIns="0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文字</a:t>
              </a:r>
            </a:p>
          </p:txBody>
        </p:sp>
      </p:grpSp>
      <p:sp>
        <p:nvSpPr>
          <p:cNvPr id="34" name="淘宝-想搞设计PPT(倒卖必究)-3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60820" y="1469253"/>
            <a:ext cx="1658938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1500">
                <a:solidFill>
                  <a:srgbClr val="11426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</a:t>
            </a:r>
          </a:p>
        </p:txBody>
      </p:sp>
      <p:sp>
        <p:nvSpPr>
          <p:cNvPr id="35" name="淘宝-想搞设计PPT(倒卖必究)-3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703332" y="5000459"/>
            <a:ext cx="1658938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1500">
                <a:solidFill>
                  <a:srgbClr val="11426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5476807" y="2795352"/>
            <a:ext cx="50253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>
                <a:solidFill>
                  <a:srgbClr val="404040"/>
                </a:solidFill>
                <a:latin typeface="Arial"/>
                <a:ea typeface="微软雅黑"/>
              </a:rPr>
              <a:t>请在此处输入您的文字，或者通过复制您的文本后在此处选择粘贴，并且选择只保留文字。请在此处输入您的文字，或者通过复制您的文本后在此处选择粘贴，并且选择只保留文字。</a:t>
            </a:r>
          </a:p>
          <a:p>
            <a:pPr algn="just"/>
            <a:r>
              <a:rPr lang="zh-CN" altLang="en-US">
                <a:solidFill>
                  <a:srgbClr val="404040"/>
                </a:solidFill>
                <a:latin typeface="Arial"/>
                <a:ea typeface="微软雅黑"/>
              </a:rPr>
              <a:t>请在此处输入您的文字，或者通过复制您的文本后在此处选择粘贴，并且选择只保留文字。</a:t>
            </a:r>
          </a:p>
          <a:p>
            <a:pPr algn="just"/>
            <a:r>
              <a:rPr lang="zh-CN" altLang="en-US">
                <a:solidFill>
                  <a:srgbClr val="404040"/>
                </a:solidFill>
                <a:latin typeface="Arial"/>
                <a:ea typeface="微软雅黑"/>
              </a:rPr>
              <a:t>请在此处输入您的文字，或者通过复制您的文本。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2451E2-B38E-0BCA-6369-62F8965EC4EF}"/>
              </a:ext>
            </a:extLst>
          </p:cNvPr>
          <p:cNvGrpSpPr/>
          <p:nvPr/>
        </p:nvGrpSpPr>
        <p:grpSpPr>
          <a:xfrm>
            <a:off x="0" y="85513"/>
            <a:ext cx="12192000" cy="792000"/>
            <a:chOff x="0" y="0"/>
            <a:chExt cx="12192000" cy="792000"/>
          </a:xfrm>
        </p:grpSpPr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F2B67B53-C8A4-AC49-0788-4E12E4E41A8A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934295FC-563C-166C-D8BE-2F33D714A992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B3E38D3A-61CE-2ADB-0CE1-ADDC5DA2741F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18BD0861-7A79-9661-7DCC-D987828CBC0B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研究思路</a:t>
              </a:r>
            </a:p>
          </p:txBody>
        </p:sp>
        <p:cxnSp>
          <p:nvCxn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8FE7E510-82F8-4413-6448-6820D8DCA2B5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A0CFD29B-A2CD-FEAE-FC8A-5538FC9F465A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518E625E-DA43-6595-E8E7-EC474E09D64C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3963F244-6E17-731F-B1B2-21457D4858D1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4975EB98-4F29-FD38-0793-72CF09C0F54A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918B4906-9347-6454-2175-E1A9A1010FF9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48" name="Picture 47" descr="华中科技大学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47" name="淘宝-想搞设计PPT(倒卖必究)-47">
              <a:extLst>
                <a:ext uri="{FF2B5EF4-FFF2-40B4-BE49-F238E27FC236}">
                  <a16:creationId xmlns:a16="http://schemas.microsoft.com/office/drawing/2014/main" id="{E752416D-C1FD-CBE0-296B-D345C52D11E3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91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0"/>
    </mc:Choice>
    <mc:Fallback xmlns:p15="http://schemas.microsoft.com/office/powerpoint/2012/main" xmlns="">
      <p:transition spd="slow" advTm="2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/>
          <p:cNvSpPr/>
          <p:nvPr/>
        </p:nvSpPr>
        <p:spPr>
          <a:xfrm>
            <a:off x="1774531" y="4774226"/>
            <a:ext cx="8585200" cy="1059255"/>
          </a:xfrm>
          <a:prstGeom prst="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29725" rIns="2972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156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" name="淘宝-想搞设计PPT(倒卖必究)-18"/>
          <p:cNvSpPr txBox="1"/>
          <p:nvPr/>
        </p:nvSpPr>
        <p:spPr>
          <a:xfrm>
            <a:off x="1567733" y="3589854"/>
            <a:ext cx="262022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" name="淘宝-想搞设计PPT(倒卖必究)-19"/>
          <p:cNvSpPr txBox="1"/>
          <p:nvPr/>
        </p:nvSpPr>
        <p:spPr>
          <a:xfrm>
            <a:off x="4749248" y="3589854"/>
            <a:ext cx="254237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0" name="淘宝-想搞设计PPT(倒卖必究)-20"/>
          <p:cNvSpPr txBox="1"/>
          <p:nvPr/>
        </p:nvSpPr>
        <p:spPr>
          <a:xfrm>
            <a:off x="7866401" y="3589854"/>
            <a:ext cx="252922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1" name="淘宝-想搞设计PPT(倒卖必究)-21"/>
          <p:cNvSpPr>
            <a:spLocks noChangeArrowheads="1"/>
          </p:cNvSpPr>
          <p:nvPr/>
        </p:nvSpPr>
        <p:spPr bwMode="auto">
          <a:xfrm>
            <a:off x="2032000" y="4922360"/>
            <a:ext cx="8115300" cy="6940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4977" tIns="42489" rIns="84977" bIns="4248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您的内容打在这里，或者通过复制您的文本后，在此框中选择粘贴，并选择只保留文字。您的内容打在这里，或者通过复制您的文本后，在此框中选择粘贴。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AEBDB99-8F41-537E-46BD-BC1D8C1A6C7D}"/>
              </a:ext>
            </a:extLst>
          </p:cNvPr>
          <p:cNvGrpSpPr/>
          <p:nvPr/>
        </p:nvGrpSpPr>
        <p:grpSpPr>
          <a:xfrm>
            <a:off x="0" y="85513"/>
            <a:ext cx="12192000" cy="792000"/>
            <a:chOff x="0" y="0"/>
            <a:chExt cx="12192000" cy="792000"/>
          </a:xfrm>
        </p:grpSpPr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489FF86B-9051-D1F9-4E1C-9735001CC1A6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DA5D2DDB-A679-FEC0-2C79-E4678EB50B61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559C9C4B-D688-7D77-DA03-4573B018ACB4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ED69CD25-9D8A-1ABA-8AEF-53EF44423FA3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研究思路</a:t>
              </a:r>
            </a:p>
          </p:txBody>
        </p:sp>
        <p:cxnSp>
          <p:nvCxn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56A45546-972C-3871-B7E0-D1A388A10ADE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6034A899-F3A9-2714-2FCF-4B3DECC931FA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E15BE572-4DE6-9BBD-174A-DDA8E085D3DD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3D38BED2-7D45-FBC8-D805-28C60922EEE7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E69AC67F-C078-BD48-8B44-91D057995A8F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E84667C7-6D7C-A3C0-5B41-FCFDD9F0DC82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56" name="Picture 55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47" name="淘宝-想搞设计PPT(倒卖必究)-47">
              <a:extLst>
                <a:ext uri="{FF2B5EF4-FFF2-40B4-BE49-F238E27FC236}">
                  <a16:creationId xmlns:a16="http://schemas.microsoft.com/office/drawing/2014/main" id="{5EBDB217-8918-384B-8EF6-9DD294F7F7B4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9FA974F-7027-0CCD-D6AC-84CFDE1C1A25}"/>
              </a:ext>
            </a:extLst>
          </p:cNvPr>
          <p:cNvGrpSpPr/>
          <p:nvPr/>
        </p:nvGrpSpPr>
        <p:grpSpPr>
          <a:xfrm>
            <a:off x="1586783" y="1519251"/>
            <a:ext cx="2512491" cy="1890373"/>
            <a:chOff x="1567733" y="1519251"/>
            <a:chExt cx="2512491" cy="1890373"/>
          </a:xfrm>
        </p:grpSpPr>
        <p:sp>
          <p:nvSpPr>
            <p:cNvPr id="15" name="淘宝-想搞设计PPT(倒卖必究)-15"/>
            <p:cNvSpPr/>
            <p:nvPr/>
          </p:nvSpPr>
          <p:spPr>
            <a:xfrm>
              <a:off x="1567733" y="1519251"/>
              <a:ext cx="2506818" cy="339232"/>
            </a:xfrm>
            <a:prstGeom prst="rect">
              <a:avLst/>
            </a:prstGeom>
            <a:solidFill>
              <a:srgbClr val="1142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29725" rIns="29725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51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添加标题</a:t>
              </a:r>
            </a:p>
          </p:txBody>
        </p:sp>
        <p:pic>
          <p:nvPicPr>
            <p:cNvPr id="57" name="Picture 56" descr="677d22b86e9b106229962a80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3406" y="1842863"/>
              <a:ext cx="2506818" cy="1566761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7305ED1-BEFF-F27D-49D9-584DA4ABDA68}"/>
              </a:ext>
            </a:extLst>
          </p:cNvPr>
          <p:cNvGrpSpPr/>
          <p:nvPr/>
        </p:nvGrpSpPr>
        <p:grpSpPr>
          <a:xfrm>
            <a:off x="4793533" y="1519251"/>
            <a:ext cx="2512491" cy="1890373"/>
            <a:chOff x="1567733" y="1519251"/>
            <a:chExt cx="2512491" cy="1890373"/>
          </a:xfrm>
        </p:grpSpPr>
        <p:sp>
          <p:nvSpPr>
            <p:cNvPr id="51" name="淘宝-想搞设计PPT(倒卖必究)-51">
              <a:extLst>
                <a:ext uri="{FF2B5EF4-FFF2-40B4-BE49-F238E27FC236}">
                  <a16:creationId xmlns:a16="http://schemas.microsoft.com/office/drawing/2014/main" id="{8FD3C290-F28D-EE33-F2B6-2FF29D828C01}"/>
                </a:ext>
              </a:extLst>
            </p:cNvPr>
            <p:cNvSpPr/>
            <p:nvPr/>
          </p:nvSpPr>
          <p:spPr>
            <a:xfrm>
              <a:off x="1567733" y="1519251"/>
              <a:ext cx="2506818" cy="339232"/>
            </a:xfrm>
            <a:prstGeom prst="rect">
              <a:avLst/>
            </a:prstGeom>
            <a:solidFill>
              <a:srgbClr val="1142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29725" rIns="29725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51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添加标题</a:t>
              </a:r>
            </a:p>
          </p:txBody>
        </p:sp>
        <p:pic>
          <p:nvPicPr>
            <p:cNvPr id="58" name="Picture 57" descr="667452425124668fb6bda8bb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3406" y="1842863"/>
              <a:ext cx="2506818" cy="1566761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94D3A4C-BF55-848B-C1C0-E62922FB1A78}"/>
              </a:ext>
            </a:extLst>
          </p:cNvPr>
          <p:cNvGrpSpPr/>
          <p:nvPr/>
        </p:nvGrpSpPr>
        <p:grpSpPr>
          <a:xfrm>
            <a:off x="7905033" y="1519251"/>
            <a:ext cx="2512491" cy="1890373"/>
            <a:chOff x="1567733" y="1519251"/>
            <a:chExt cx="2512491" cy="1890373"/>
          </a:xfrm>
        </p:grpSpPr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DBBC1391-AA4F-75C3-49DD-AECBDFB042A9}"/>
                </a:ext>
              </a:extLst>
            </p:cNvPr>
            <p:cNvSpPr/>
            <p:nvPr/>
          </p:nvSpPr>
          <p:spPr>
            <a:xfrm>
              <a:off x="1567733" y="1519251"/>
              <a:ext cx="2506818" cy="339232"/>
            </a:xfrm>
            <a:prstGeom prst="rect">
              <a:avLst/>
            </a:prstGeom>
            <a:solidFill>
              <a:srgbClr val="1142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29725" rIns="29725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51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添加标题</a:t>
              </a:r>
            </a:p>
          </p:txBody>
        </p:sp>
        <p:pic>
          <p:nvPicPr>
            <p:cNvPr id="59" name="Picture 58" descr="6674524421d8430fbfe30c97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3406" y="1842863"/>
              <a:ext cx="2506818" cy="1566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249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9"/>
    </mc:Choice>
    <mc:Fallback xmlns:p15="http://schemas.microsoft.com/office/powerpoint/2012/main" xmlns="">
      <p:transition spd="slow" advTm="2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96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96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淘宝-想搞设计PPT(倒卖必究)-33"/>
          <p:cNvSpPr/>
          <p:nvPr/>
        </p:nvSpPr>
        <p:spPr>
          <a:xfrm>
            <a:off x="1743869" y="3404103"/>
            <a:ext cx="3048000" cy="3048000"/>
          </a:xfrm>
          <a:prstGeom prst="ellipse">
            <a:avLst/>
          </a:prstGeom>
          <a:solidFill>
            <a:srgbClr val="0C3152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4" name="淘宝-想搞设计PPT(倒卖必究)-34"/>
          <p:cNvSpPr/>
          <p:nvPr/>
        </p:nvSpPr>
        <p:spPr>
          <a:xfrm>
            <a:off x="1743869" y="3404103"/>
            <a:ext cx="3048000" cy="3048000"/>
          </a:xfrm>
          <a:prstGeom prst="ellipse">
            <a:avLst/>
          </a:prstGeom>
          <a:solidFill>
            <a:srgbClr val="11426E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5" name="淘宝-想搞设计PPT(倒卖必究)-35"/>
          <p:cNvSpPr/>
          <p:nvPr/>
        </p:nvSpPr>
        <p:spPr>
          <a:xfrm>
            <a:off x="2178844" y="3839078"/>
            <a:ext cx="2178050" cy="2178050"/>
          </a:xfrm>
          <a:prstGeom prst="ellipse">
            <a:avLst/>
          </a:prstGeom>
          <a:solidFill>
            <a:srgbClr val="0C3152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6" name="淘宝-想搞设计PPT(倒卖必究)-36"/>
          <p:cNvSpPr/>
          <p:nvPr/>
        </p:nvSpPr>
        <p:spPr>
          <a:xfrm>
            <a:off x="2178844" y="3839078"/>
            <a:ext cx="2178050" cy="217805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7" name="淘宝-想搞设计PPT(倒卖必究)-37"/>
          <p:cNvSpPr/>
          <p:nvPr/>
        </p:nvSpPr>
        <p:spPr>
          <a:xfrm>
            <a:off x="2615407" y="4275641"/>
            <a:ext cx="1304925" cy="1304925"/>
          </a:xfrm>
          <a:prstGeom prst="ellipse">
            <a:avLst/>
          </a:prstGeom>
          <a:solidFill>
            <a:srgbClr val="0C3152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8" name="淘宝-想搞设计PPT(倒卖必究)-38"/>
          <p:cNvSpPr/>
          <p:nvPr/>
        </p:nvSpPr>
        <p:spPr>
          <a:xfrm>
            <a:off x="2615407" y="4275641"/>
            <a:ext cx="1304925" cy="1304925"/>
          </a:xfrm>
          <a:prstGeom prst="ellipse">
            <a:avLst/>
          </a:prstGeom>
          <a:solidFill>
            <a:srgbClr val="11426E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9" name="淘宝-想搞设计PPT(倒卖必究)-39"/>
          <p:cNvSpPr/>
          <p:nvPr/>
        </p:nvSpPr>
        <p:spPr>
          <a:xfrm>
            <a:off x="3050382" y="4710616"/>
            <a:ext cx="434975" cy="434975"/>
          </a:xfrm>
          <a:prstGeom prst="ellipse">
            <a:avLst/>
          </a:prstGeom>
          <a:solidFill>
            <a:srgbClr val="0C3152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3050382" y="4710616"/>
            <a:ext cx="434975" cy="434975"/>
          </a:xfrm>
          <a:prstGeom prst="ellipse">
            <a:avLst/>
          </a:prstGeom>
          <a:solidFill>
            <a:srgbClr val="185E9D"/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1" name="淘宝-想搞设计PPT(倒卖必究)-41"/>
          <p:cNvSpPr/>
          <p:nvPr/>
        </p:nvSpPr>
        <p:spPr bwMode="auto">
          <a:xfrm>
            <a:off x="6851295" y="2753228"/>
            <a:ext cx="820188" cy="0"/>
          </a:xfrm>
          <a:prstGeom prst="line">
            <a:avLst/>
          </a:prstGeom>
          <a:gradFill>
            <a:gsLst>
              <a:gs pos="100000">
                <a:srgbClr val="4BACC6">
                  <a:lumMod val="20000"/>
                  <a:lumOff val="80000"/>
                </a:srgbClr>
              </a:gs>
              <a:gs pos="51657">
                <a:srgbClr val="F79646"/>
              </a:gs>
              <a:gs pos="0">
                <a:srgbClr val="F79646">
                  <a:lumMod val="20000"/>
                  <a:lumOff val="80000"/>
                </a:srgbClr>
              </a:gs>
            </a:gsLst>
            <a:lin ang="5400000" scaled="1"/>
          </a:gradFill>
          <a:ln w="9525">
            <a:solidFill>
              <a:srgbClr val="1C6FB9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2" name="淘宝-想搞设计PPT(倒卖必究)-42"/>
          <p:cNvSpPr/>
          <p:nvPr/>
        </p:nvSpPr>
        <p:spPr bwMode="auto">
          <a:xfrm>
            <a:off x="7746664" y="2216653"/>
            <a:ext cx="3171392" cy="690563"/>
          </a:xfrm>
          <a:custGeom>
            <a:avLst/>
            <a:gdLst>
              <a:gd name="connsiteX0" fmla="*/ 0 w 1524000"/>
              <a:gd name="connsiteY0" fmla="*/ 0 h 728980"/>
              <a:gd name="connsiteX1" fmla="*/ 1524000 w 1524000"/>
              <a:gd name="connsiteY1" fmla="*/ 0 h 728980"/>
              <a:gd name="connsiteX2" fmla="*/ 1524000 w 1524000"/>
              <a:gd name="connsiteY2" fmla="*/ 728980 h 728980"/>
              <a:gd name="connsiteX3" fmla="*/ 0 w 1524000"/>
              <a:gd name="connsiteY3" fmla="*/ 728980 h 728980"/>
              <a:gd name="connsiteX4" fmla="*/ 0 w 1524000"/>
              <a:gd name="connsiteY4" fmla="*/ 0 h 72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728980">
                <a:moveTo>
                  <a:pt x="0" y="0"/>
                </a:moveTo>
                <a:lnTo>
                  <a:pt x="1524000" y="0"/>
                </a:lnTo>
                <a:lnTo>
                  <a:pt x="1524000" y="728980"/>
                </a:lnTo>
                <a:lnTo>
                  <a:pt x="0" y="72898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3175" cap="flat" cmpd="sng" algn="ctr">
            <a:solidFill>
              <a:srgbClr val="DDDDDD"/>
            </a:solidFill>
            <a:prstDash val="solid"/>
          </a:ln>
          <a:effectLst/>
        </p:spPr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您的内容打在这里，或者通过复制您的文本后，在此框中选择粘贴</a:t>
            </a:r>
          </a:p>
        </p:txBody>
      </p:sp>
      <p:sp>
        <p:nvSpPr>
          <p:cNvPr id="43" name="淘宝-想搞设计PPT(倒卖必究)-43"/>
          <p:cNvSpPr/>
          <p:nvPr/>
        </p:nvSpPr>
        <p:spPr bwMode="auto">
          <a:xfrm rot="5400000">
            <a:off x="3969763" y="2025934"/>
            <a:ext cx="2154238" cy="3608826"/>
          </a:xfrm>
          <a:prstGeom prst="line">
            <a:avLst/>
          </a:prstGeom>
          <a:gradFill>
            <a:gsLst>
              <a:gs pos="100000">
                <a:srgbClr val="4BACC6">
                  <a:lumMod val="20000"/>
                  <a:lumOff val="80000"/>
                </a:srgbClr>
              </a:gs>
              <a:gs pos="51657">
                <a:srgbClr val="F79646"/>
              </a:gs>
              <a:gs pos="0">
                <a:srgbClr val="F79646">
                  <a:lumMod val="20000"/>
                  <a:lumOff val="80000"/>
                </a:srgbClr>
              </a:gs>
            </a:gsLst>
            <a:lin ang="5400000" scaled="1"/>
          </a:gradFill>
          <a:ln w="9525">
            <a:solidFill>
              <a:srgbClr val="1C6FB9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4" name="淘宝-想搞设计PPT(倒卖必究)-44"/>
          <p:cNvSpPr/>
          <p:nvPr/>
        </p:nvSpPr>
        <p:spPr bwMode="auto">
          <a:xfrm>
            <a:off x="6434065" y="3481891"/>
            <a:ext cx="820187" cy="0"/>
          </a:xfrm>
          <a:prstGeom prst="line">
            <a:avLst/>
          </a:prstGeom>
          <a:gradFill>
            <a:gsLst>
              <a:gs pos="100000">
                <a:srgbClr val="4BACC6">
                  <a:lumMod val="20000"/>
                  <a:lumOff val="80000"/>
                </a:srgbClr>
              </a:gs>
              <a:gs pos="51657">
                <a:srgbClr val="F79646"/>
              </a:gs>
              <a:gs pos="0">
                <a:srgbClr val="F79646">
                  <a:lumMod val="20000"/>
                  <a:lumOff val="80000"/>
                </a:srgbClr>
              </a:gs>
            </a:gsLst>
            <a:lin ang="5400000" scaled="1"/>
          </a:gradFill>
          <a:ln w="9525">
            <a:solidFill>
              <a:srgbClr val="1C6FB9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5" name="淘宝-想搞设计PPT(倒卖必究)-45"/>
          <p:cNvSpPr/>
          <p:nvPr/>
        </p:nvSpPr>
        <p:spPr bwMode="auto">
          <a:xfrm>
            <a:off x="7329436" y="3080253"/>
            <a:ext cx="3171391" cy="690563"/>
          </a:xfrm>
          <a:custGeom>
            <a:avLst/>
            <a:gdLst>
              <a:gd name="connsiteX0" fmla="*/ 0 w 1524000"/>
              <a:gd name="connsiteY0" fmla="*/ 0 h 728980"/>
              <a:gd name="connsiteX1" fmla="*/ 1524000 w 1524000"/>
              <a:gd name="connsiteY1" fmla="*/ 0 h 728980"/>
              <a:gd name="connsiteX2" fmla="*/ 1524000 w 1524000"/>
              <a:gd name="connsiteY2" fmla="*/ 728980 h 728980"/>
              <a:gd name="connsiteX3" fmla="*/ 0 w 1524000"/>
              <a:gd name="connsiteY3" fmla="*/ 728980 h 728980"/>
              <a:gd name="connsiteX4" fmla="*/ 0 w 1524000"/>
              <a:gd name="connsiteY4" fmla="*/ 0 h 72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728980">
                <a:moveTo>
                  <a:pt x="0" y="0"/>
                </a:moveTo>
                <a:lnTo>
                  <a:pt x="1524000" y="0"/>
                </a:lnTo>
                <a:lnTo>
                  <a:pt x="1524000" y="728980"/>
                </a:lnTo>
                <a:lnTo>
                  <a:pt x="0" y="72898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3175" cap="flat" cmpd="sng" algn="ctr">
            <a:solidFill>
              <a:srgbClr val="DDDDDD"/>
            </a:solidFill>
            <a:prstDash val="solid"/>
          </a:ln>
          <a:effectLst/>
        </p:spPr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您的内容打在这里，或者通过复制您的文本后，在此框中选择粘贴</a:t>
            </a:r>
          </a:p>
        </p:txBody>
      </p:sp>
      <p:sp>
        <p:nvSpPr>
          <p:cNvPr id="46" name="淘宝-想搞设计PPT(倒卖必究)-46"/>
          <p:cNvSpPr/>
          <p:nvPr/>
        </p:nvSpPr>
        <p:spPr bwMode="auto">
          <a:xfrm rot="5400000">
            <a:off x="4133296" y="2953014"/>
            <a:ext cx="1768475" cy="2826230"/>
          </a:xfrm>
          <a:prstGeom prst="line">
            <a:avLst/>
          </a:prstGeom>
          <a:gradFill>
            <a:gsLst>
              <a:gs pos="100000">
                <a:srgbClr val="4BACC6">
                  <a:lumMod val="20000"/>
                  <a:lumOff val="80000"/>
                </a:srgbClr>
              </a:gs>
              <a:gs pos="51657">
                <a:srgbClr val="F79646"/>
              </a:gs>
              <a:gs pos="0">
                <a:srgbClr val="F79646">
                  <a:lumMod val="20000"/>
                  <a:lumOff val="80000"/>
                </a:srgbClr>
              </a:gs>
            </a:gsLst>
            <a:lin ang="5400000" scaled="1"/>
          </a:gradFill>
          <a:ln w="9525">
            <a:solidFill>
              <a:srgbClr val="1C6FB9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7" name="淘宝-想搞设计PPT(倒卖必究)-47"/>
          <p:cNvSpPr/>
          <p:nvPr/>
        </p:nvSpPr>
        <p:spPr bwMode="auto">
          <a:xfrm>
            <a:off x="6086375" y="4210553"/>
            <a:ext cx="820187" cy="0"/>
          </a:xfrm>
          <a:prstGeom prst="line">
            <a:avLst/>
          </a:prstGeom>
          <a:gradFill>
            <a:gsLst>
              <a:gs pos="100000">
                <a:srgbClr val="4BACC6">
                  <a:lumMod val="20000"/>
                  <a:lumOff val="80000"/>
                </a:srgbClr>
              </a:gs>
              <a:gs pos="51657">
                <a:srgbClr val="F79646"/>
              </a:gs>
              <a:gs pos="0">
                <a:srgbClr val="F79646">
                  <a:lumMod val="20000"/>
                  <a:lumOff val="80000"/>
                </a:srgbClr>
              </a:gs>
            </a:gsLst>
            <a:lin ang="5400000" scaled="1"/>
          </a:gradFill>
          <a:ln w="9525">
            <a:solidFill>
              <a:srgbClr val="1C6FB9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8" name="淘宝-想搞设计PPT(倒卖必究)-48"/>
          <p:cNvSpPr/>
          <p:nvPr/>
        </p:nvSpPr>
        <p:spPr bwMode="auto">
          <a:xfrm>
            <a:off x="6981746" y="3935916"/>
            <a:ext cx="3171392" cy="690562"/>
          </a:xfrm>
          <a:custGeom>
            <a:avLst/>
            <a:gdLst>
              <a:gd name="connsiteX0" fmla="*/ 0 w 1524000"/>
              <a:gd name="connsiteY0" fmla="*/ 0 h 728980"/>
              <a:gd name="connsiteX1" fmla="*/ 1524000 w 1524000"/>
              <a:gd name="connsiteY1" fmla="*/ 0 h 728980"/>
              <a:gd name="connsiteX2" fmla="*/ 1524000 w 1524000"/>
              <a:gd name="connsiteY2" fmla="*/ 728980 h 728980"/>
              <a:gd name="connsiteX3" fmla="*/ 0 w 1524000"/>
              <a:gd name="connsiteY3" fmla="*/ 728980 h 728980"/>
              <a:gd name="connsiteX4" fmla="*/ 0 w 1524000"/>
              <a:gd name="connsiteY4" fmla="*/ 0 h 72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728980">
                <a:moveTo>
                  <a:pt x="0" y="0"/>
                </a:moveTo>
                <a:lnTo>
                  <a:pt x="1524000" y="0"/>
                </a:lnTo>
                <a:lnTo>
                  <a:pt x="1524000" y="728980"/>
                </a:lnTo>
                <a:lnTo>
                  <a:pt x="0" y="72898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3175" cap="flat" cmpd="sng" algn="ctr">
            <a:solidFill>
              <a:srgbClr val="DDDDDD"/>
            </a:solidFill>
            <a:prstDash val="solid"/>
          </a:ln>
          <a:effectLst/>
        </p:spPr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您的内容打在这里，或者通过复制您的文本后，在此框中选择粘贴</a:t>
            </a:r>
          </a:p>
        </p:txBody>
      </p:sp>
      <p:sp>
        <p:nvSpPr>
          <p:cNvPr id="49" name="淘宝-想搞设计PPT(倒卖必究)-49"/>
          <p:cNvSpPr/>
          <p:nvPr/>
        </p:nvSpPr>
        <p:spPr bwMode="auto">
          <a:xfrm rot="5400000">
            <a:off x="4321522" y="3795075"/>
            <a:ext cx="1349375" cy="2180331"/>
          </a:xfrm>
          <a:prstGeom prst="line">
            <a:avLst/>
          </a:prstGeom>
          <a:gradFill>
            <a:gsLst>
              <a:gs pos="100000">
                <a:srgbClr val="4BACC6">
                  <a:lumMod val="20000"/>
                  <a:lumOff val="80000"/>
                </a:srgbClr>
              </a:gs>
              <a:gs pos="51657">
                <a:srgbClr val="F79646"/>
              </a:gs>
              <a:gs pos="0">
                <a:srgbClr val="F79646">
                  <a:lumMod val="20000"/>
                  <a:lumOff val="80000"/>
                </a:srgbClr>
              </a:gs>
            </a:gsLst>
            <a:lin ang="5400000" scaled="1"/>
          </a:gradFill>
          <a:ln w="9525">
            <a:solidFill>
              <a:srgbClr val="1C6FB9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0" name="淘宝-想搞设计PPT(倒卖必究)-50"/>
          <p:cNvSpPr/>
          <p:nvPr/>
        </p:nvSpPr>
        <p:spPr bwMode="auto">
          <a:xfrm>
            <a:off x="5736854" y="4939216"/>
            <a:ext cx="820188" cy="0"/>
          </a:xfrm>
          <a:prstGeom prst="line">
            <a:avLst/>
          </a:prstGeom>
          <a:gradFill>
            <a:gsLst>
              <a:gs pos="100000">
                <a:srgbClr val="4BACC6">
                  <a:lumMod val="20000"/>
                  <a:lumOff val="80000"/>
                </a:srgbClr>
              </a:gs>
              <a:gs pos="51657">
                <a:srgbClr val="F79646"/>
              </a:gs>
              <a:gs pos="0">
                <a:srgbClr val="F79646">
                  <a:lumMod val="20000"/>
                  <a:lumOff val="80000"/>
                </a:srgbClr>
              </a:gs>
            </a:gsLst>
            <a:lin ang="5400000" scaled="1"/>
          </a:gradFill>
          <a:ln w="9525">
            <a:solidFill>
              <a:srgbClr val="1C6FB9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" name="淘宝-想搞设计PPT(倒卖必究)-51"/>
          <p:cNvSpPr/>
          <p:nvPr/>
        </p:nvSpPr>
        <p:spPr bwMode="auto">
          <a:xfrm>
            <a:off x="6632226" y="4799516"/>
            <a:ext cx="3171391" cy="690562"/>
          </a:xfrm>
          <a:custGeom>
            <a:avLst/>
            <a:gdLst>
              <a:gd name="connsiteX0" fmla="*/ 0 w 1524000"/>
              <a:gd name="connsiteY0" fmla="*/ 0 h 728980"/>
              <a:gd name="connsiteX1" fmla="*/ 1524000 w 1524000"/>
              <a:gd name="connsiteY1" fmla="*/ 0 h 728980"/>
              <a:gd name="connsiteX2" fmla="*/ 1524000 w 1524000"/>
              <a:gd name="connsiteY2" fmla="*/ 728980 h 728980"/>
              <a:gd name="connsiteX3" fmla="*/ 0 w 1524000"/>
              <a:gd name="connsiteY3" fmla="*/ 728980 h 728980"/>
              <a:gd name="connsiteX4" fmla="*/ 0 w 1524000"/>
              <a:gd name="connsiteY4" fmla="*/ 0 h 72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728980">
                <a:moveTo>
                  <a:pt x="0" y="0"/>
                </a:moveTo>
                <a:lnTo>
                  <a:pt x="1524000" y="0"/>
                </a:lnTo>
                <a:lnTo>
                  <a:pt x="1524000" y="728980"/>
                </a:lnTo>
                <a:lnTo>
                  <a:pt x="0" y="72898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3175" cap="flat" cmpd="sng" algn="ctr">
            <a:solidFill>
              <a:srgbClr val="DDDDDD"/>
            </a:solidFill>
            <a:prstDash val="solid"/>
          </a:ln>
          <a:effectLst/>
        </p:spPr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您的内容打在这里，或者通过复制您的文本后，在此框中选择粘贴</a:t>
            </a:r>
          </a:p>
        </p:txBody>
      </p:sp>
      <p:sp>
        <p:nvSpPr>
          <p:cNvPr id="52" name="淘宝-想搞设计PPT(倒卖必究)-52"/>
          <p:cNvSpPr/>
          <p:nvPr/>
        </p:nvSpPr>
        <p:spPr bwMode="auto">
          <a:xfrm rot="5400000">
            <a:off x="4507797" y="4640675"/>
            <a:ext cx="927100" cy="1524183"/>
          </a:xfrm>
          <a:prstGeom prst="line">
            <a:avLst/>
          </a:prstGeom>
          <a:gradFill>
            <a:gsLst>
              <a:gs pos="100000">
                <a:srgbClr val="4BACC6">
                  <a:lumMod val="20000"/>
                  <a:lumOff val="80000"/>
                </a:srgbClr>
              </a:gs>
              <a:gs pos="51657">
                <a:srgbClr val="F79646"/>
              </a:gs>
              <a:gs pos="0">
                <a:srgbClr val="F79646">
                  <a:lumMod val="20000"/>
                  <a:lumOff val="80000"/>
                </a:srgbClr>
              </a:gs>
            </a:gsLst>
            <a:lin ang="5400000" scaled="1"/>
          </a:gradFill>
          <a:ln w="9525">
            <a:solidFill>
              <a:srgbClr val="1C6FB9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7F4A5E5-EF05-A12E-D433-80720AFF934E}"/>
              </a:ext>
            </a:extLst>
          </p:cNvPr>
          <p:cNvGrpSpPr/>
          <p:nvPr/>
        </p:nvGrpSpPr>
        <p:grpSpPr>
          <a:xfrm>
            <a:off x="0" y="85513"/>
            <a:ext cx="12192000" cy="792000"/>
            <a:chOff x="0" y="0"/>
            <a:chExt cx="12192000" cy="792000"/>
          </a:xfrm>
        </p:grpSpPr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D8030002-C752-F5B0-24EB-EFD52D63AE19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69032D22-9970-2681-74EB-B25583C20279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892D2AA8-E611-E6AE-E12A-6F23E5B1EA9F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2865CA63-A8C3-E86E-C536-DCF6924FC13F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研究思路</a:t>
              </a:r>
            </a:p>
          </p:txBody>
        </p:sp>
        <p:cxnSp>
          <p:nvCxn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6C0B1696-4865-2961-08B1-CCFAB11F8924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9D2107E1-5A58-A8E2-D70C-9999E9E1A3E6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EC23689D-C6C6-2D57-FFF1-E5954CF84C48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淘宝-想搞设计PPT(倒卖必究)-53">
              <a:extLst>
                <a:ext uri="{FF2B5EF4-FFF2-40B4-BE49-F238E27FC236}">
                  <a16:creationId xmlns:a16="http://schemas.microsoft.com/office/drawing/2014/main" id="{C5859117-2FB7-67DC-66C4-869489F3F6AB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59FA2A86-F3FD-0B8E-E38F-8262935C692E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50594068-F1FB-666F-5381-11431F75A2C6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97" name="Picture 96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18B94C06-2842-7589-8E05-7BCA7D652C66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淘宝-想搞设计PPT(倒卖必究)-32"/>
          <p:cNvSpPr txBox="1"/>
          <p:nvPr/>
        </p:nvSpPr>
        <p:spPr>
          <a:xfrm>
            <a:off x="1609223" y="256529"/>
            <a:ext cx="3318537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0" b="1" dirty="0">
                <a:solidFill>
                  <a:srgbClr val="248DEB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?</a:t>
            </a:r>
            <a:endParaRPr lang="zh-CN" altLang="en-US" sz="40000" b="1" dirty="0">
              <a:solidFill>
                <a:srgbClr val="48A1F2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5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0"/>
    </mc:Choice>
    <mc:Fallback xmlns:p15="http://schemas.microsoft.com/office/powerpoint/2012/main" xmlns="">
      <p:transition spd="slow" advTm="7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8" grpId="0" animBg="1"/>
      <p:bldP spid="51" grpId="0" animBg="1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/>
          <p:cNvSpPr>
            <a:spLocks noChangeArrowheads="1"/>
          </p:cNvSpPr>
          <p:nvPr/>
        </p:nvSpPr>
        <p:spPr bwMode="auto">
          <a:xfrm>
            <a:off x="1241525" y="1674654"/>
            <a:ext cx="2193925" cy="3895725"/>
          </a:xfrm>
          <a:prstGeom prst="roundRect">
            <a:avLst>
              <a:gd name="adj" fmla="val 2375"/>
            </a:avLst>
          </a:prstGeom>
          <a:noFill/>
          <a:ln w="9525">
            <a:noFill/>
            <a:round/>
          </a:ln>
          <a:effectLst>
            <a:prstShdw prst="shdw17" dist="17961" dir="2700000">
              <a:sysClr val="window" lastClr="FFFFFF">
                <a:gamma/>
                <a:shade val="60000"/>
                <a:invGamma/>
              </a:sysClr>
            </a:prstShdw>
          </a:effec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  <a:latin typeface="Arial"/>
              <a:ea typeface="微软雅黑" pitchFamily="34" charset="-122"/>
            </a:endParaRPr>
          </a:p>
        </p:txBody>
      </p:sp>
      <p:sp>
        <p:nvSpPr>
          <p:cNvPr id="12" name="淘宝-想搞设计PPT(倒卖必究)-12"/>
          <p:cNvSpPr>
            <a:spLocks noChangeArrowheads="1"/>
          </p:cNvSpPr>
          <p:nvPr/>
        </p:nvSpPr>
        <p:spPr bwMode="auto">
          <a:xfrm>
            <a:off x="1241525" y="1558766"/>
            <a:ext cx="2513012" cy="491356"/>
          </a:xfrm>
          <a:prstGeom prst="homePlate">
            <a:avLst>
              <a:gd name="adj" fmla="val 63872"/>
            </a:avLst>
          </a:prstGeom>
          <a:solidFill>
            <a:srgbClr val="11426E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理论</a:t>
            </a:r>
            <a:r>
              <a:rPr lang="en-US" altLang="zh-CN" sz="20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淘宝-想搞设计PPT(倒卖必究)-13"/>
          <p:cNvSpPr>
            <a:spLocks noChangeArrowheads="1"/>
          </p:cNvSpPr>
          <p:nvPr/>
        </p:nvSpPr>
        <p:spPr bwMode="auto">
          <a:xfrm>
            <a:off x="3629189" y="1558766"/>
            <a:ext cx="2466811" cy="491356"/>
          </a:xfrm>
          <a:custGeom>
            <a:avLst/>
            <a:gdLst/>
            <a:ahLst/>
            <a:cxnLst/>
            <a:rect l="l" t="t" r="r" b="b"/>
            <a:pathLst>
              <a:path w="2466811" h="491356">
                <a:moveTo>
                  <a:pt x="0" y="0"/>
                </a:moveTo>
                <a:lnTo>
                  <a:pt x="2152972" y="0"/>
                </a:lnTo>
                <a:lnTo>
                  <a:pt x="2466811" y="245678"/>
                </a:lnTo>
                <a:lnTo>
                  <a:pt x="2152972" y="491356"/>
                </a:lnTo>
                <a:lnTo>
                  <a:pt x="0" y="491356"/>
                </a:lnTo>
                <a:lnTo>
                  <a:pt x="313839" y="245678"/>
                </a:lnTo>
                <a:close/>
              </a:path>
            </a:pathLst>
          </a:custGeom>
          <a:solidFill>
            <a:srgbClr val="11426E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理论</a:t>
            </a:r>
            <a:r>
              <a:rPr lang="en-US" altLang="zh-CN" sz="20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0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-想搞设计PPT(倒卖必究)-14"/>
          <p:cNvSpPr>
            <a:spLocks noChangeArrowheads="1"/>
          </p:cNvSpPr>
          <p:nvPr/>
        </p:nvSpPr>
        <p:spPr bwMode="auto">
          <a:xfrm>
            <a:off x="5951190" y="1558766"/>
            <a:ext cx="2466811" cy="491356"/>
          </a:xfrm>
          <a:custGeom>
            <a:avLst/>
            <a:gdLst/>
            <a:ahLst/>
            <a:cxnLst/>
            <a:rect l="l" t="t" r="r" b="b"/>
            <a:pathLst>
              <a:path w="2466811" h="491356">
                <a:moveTo>
                  <a:pt x="0" y="0"/>
                </a:moveTo>
                <a:lnTo>
                  <a:pt x="2152972" y="0"/>
                </a:lnTo>
                <a:lnTo>
                  <a:pt x="2466811" y="245678"/>
                </a:lnTo>
                <a:lnTo>
                  <a:pt x="2152972" y="491356"/>
                </a:lnTo>
                <a:lnTo>
                  <a:pt x="0" y="491356"/>
                </a:lnTo>
                <a:lnTo>
                  <a:pt x="313839" y="245678"/>
                </a:lnTo>
                <a:close/>
              </a:path>
            </a:pathLst>
          </a:custGeom>
          <a:solidFill>
            <a:srgbClr val="11426E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理论</a:t>
            </a:r>
            <a:r>
              <a:rPr lang="en-US" altLang="zh-CN" sz="20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0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淘宝-想搞设计PPT(倒卖必究)-15"/>
          <p:cNvSpPr>
            <a:spLocks noChangeArrowheads="1"/>
          </p:cNvSpPr>
          <p:nvPr/>
        </p:nvSpPr>
        <p:spPr bwMode="auto">
          <a:xfrm>
            <a:off x="8255446" y="1558766"/>
            <a:ext cx="2466811" cy="491356"/>
          </a:xfrm>
          <a:custGeom>
            <a:avLst/>
            <a:gdLst/>
            <a:ahLst/>
            <a:cxnLst/>
            <a:rect l="l" t="t" r="r" b="b"/>
            <a:pathLst>
              <a:path w="2466811" h="491356">
                <a:moveTo>
                  <a:pt x="0" y="0"/>
                </a:moveTo>
                <a:lnTo>
                  <a:pt x="2152972" y="0"/>
                </a:lnTo>
                <a:lnTo>
                  <a:pt x="2466811" y="245678"/>
                </a:lnTo>
                <a:lnTo>
                  <a:pt x="2152972" y="491356"/>
                </a:lnTo>
                <a:lnTo>
                  <a:pt x="0" y="491356"/>
                </a:lnTo>
                <a:lnTo>
                  <a:pt x="313839" y="245678"/>
                </a:lnTo>
                <a:close/>
              </a:path>
            </a:pathLst>
          </a:custGeom>
          <a:solidFill>
            <a:srgbClr val="11426E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理论</a:t>
            </a:r>
            <a:r>
              <a:rPr lang="en-US" altLang="zh-CN" sz="20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0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1414686" y="3778314"/>
            <a:ext cx="2016224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16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淘宝-想搞设计PPT(倒卖必究)-17"/>
          <p:cNvSpPr/>
          <p:nvPr/>
        </p:nvSpPr>
        <p:spPr>
          <a:xfrm>
            <a:off x="3737949" y="3778314"/>
            <a:ext cx="2016224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16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6023198" y="3778314"/>
            <a:ext cx="2016224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16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8308759" y="3778314"/>
            <a:ext cx="2016224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16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241525" y="5074458"/>
            <a:ext cx="9174161" cy="869950"/>
            <a:chOff x="382588" y="5414963"/>
            <a:chExt cx="8293100" cy="869950"/>
          </a:xfrm>
        </p:grpSpPr>
        <p:grpSp>
          <p:nvGrpSpPr>
            <p:cNvPr id="21" name="Group 2"/>
            <p:cNvGrpSpPr/>
            <p:nvPr/>
          </p:nvGrpSpPr>
          <p:grpSpPr>
            <a:xfrm>
              <a:off x="468313" y="5414963"/>
              <a:ext cx="8207375" cy="825500"/>
              <a:chOff x="295" y="3411"/>
              <a:chExt cx="5170" cy="520"/>
            </a:xfrm>
          </p:grpSpPr>
          <p:sp>
            <p:nvSpPr>
              <p:cNvPr id="38" name="淘宝-想搞设计PPT(倒卖必究)-38" descr="浅色下对角线"/>
              <p:cNvSpPr>
                <a:spLocks noChangeArrowheads="1"/>
              </p:cNvSpPr>
              <p:nvPr/>
            </p:nvSpPr>
            <p:spPr bwMode="auto">
              <a:xfrm>
                <a:off x="295" y="3411"/>
                <a:ext cx="5170" cy="520"/>
              </a:xfrm>
              <a:prstGeom prst="rect">
                <a:avLst/>
              </a:prstGeom>
              <a:pattFill prst="ltDnDiag">
                <a:fgClr>
                  <a:srgbClr val="C0C0C0"/>
                </a:fgClr>
                <a:bgClr>
                  <a:sysClr val="window" lastClr="FFFFFF"/>
                </a:bgClr>
              </a:pattFill>
              <a:ln w="9525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 kern="0">
                  <a:solidFill>
                    <a:srgbClr val="FF6600"/>
                  </a:solidFill>
                  <a:latin typeface="Verdana"/>
                  <a:ea typeface="微软雅黑" pitchFamily="34" charset="-122"/>
                </a:endParaRPr>
              </a:p>
            </p:txBody>
          </p:sp>
          <p:sp>
            <p:nvSpPr>
              <p:cNvPr id="39" name="淘宝-想搞设计PPT(倒卖必究)-39"/>
              <p:cNvSpPr>
                <a:spLocks noChangeArrowheads="1"/>
              </p:cNvSpPr>
              <p:nvPr/>
            </p:nvSpPr>
            <p:spPr bwMode="auto">
              <a:xfrm>
                <a:off x="1674" y="3493"/>
                <a:ext cx="3791" cy="19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DDDDDD"/>
                  </a:buClr>
                  <a:buFont typeface="Wingdings" pitchFamily="2" charset="2"/>
                  <a:buNone/>
                  <a:defRPr/>
                </a:pPr>
                <a:endParaRPr lang="zh-CN" altLang="en-US" sz="900" b="1" kern="0">
                  <a:solidFill>
                    <a:srgbClr val="043B72"/>
                  </a:solidFill>
                  <a:latin typeface="Verdana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0" name="淘宝-想搞设计PPT(倒卖必究)-40"/>
              <p:cNvSpPr>
                <a:spLocks noChangeShapeType="1"/>
              </p:cNvSpPr>
              <p:nvPr/>
            </p:nvSpPr>
            <p:spPr bwMode="auto">
              <a:xfrm>
                <a:off x="295" y="3684"/>
                <a:ext cx="5170" cy="0"/>
              </a:xfrm>
              <a:prstGeom prst="line">
                <a:avLst/>
              </a:prstGeom>
              <a:noFill/>
              <a:ln w="12700">
                <a:solidFill>
                  <a:srgbClr val="F8F8F8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latin typeface="Verdana"/>
                  <a:ea typeface="微软雅黑" pitchFamily="34" charset="-122"/>
                </a:endParaRPr>
              </a:p>
            </p:txBody>
          </p:sp>
        </p:grpSp>
        <p:sp>
          <p:nvSpPr>
            <p:cNvPr id="22" name="淘宝-想搞设计PPT(倒卖必究)-22"/>
            <p:cNvSpPr>
              <a:spLocks noChangeShapeType="1"/>
            </p:cNvSpPr>
            <p:nvPr/>
          </p:nvSpPr>
          <p:spPr bwMode="auto">
            <a:xfrm>
              <a:off x="382588" y="6284913"/>
              <a:ext cx="2189162" cy="0"/>
            </a:xfrm>
            <a:prstGeom prst="line">
              <a:avLst/>
            </a:prstGeom>
            <a:noFill/>
            <a:ln w="28575" cap="sq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  <a:latin typeface="Verdana"/>
                <a:ea typeface="微软雅黑" pitchFamily="34" charset="-122"/>
              </a:endParaRPr>
            </a:p>
          </p:txBody>
        </p:sp>
        <p:sp>
          <p:nvSpPr>
            <p:cNvPr id="23" name="淘宝-想搞设计PPT(倒卖必究)-23"/>
            <p:cNvSpPr>
              <a:spLocks noChangeShapeType="1"/>
            </p:cNvSpPr>
            <p:nvPr/>
          </p:nvSpPr>
          <p:spPr bwMode="auto">
            <a:xfrm flipH="1">
              <a:off x="468313" y="5638800"/>
              <a:ext cx="0" cy="334963"/>
            </a:xfrm>
            <a:prstGeom prst="line">
              <a:avLst/>
            </a:prstGeom>
            <a:noFill/>
            <a:ln w="28575" cap="sq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  <a:latin typeface="Verdana"/>
                <a:ea typeface="微软雅黑" pitchFamily="34" charset="-122"/>
              </a:endParaRPr>
            </a:p>
          </p:txBody>
        </p:sp>
        <p:sp>
          <p:nvSpPr>
            <p:cNvPr id="24" name="淘宝-想搞设计PPT(倒卖必究)-24"/>
            <p:cNvSpPr>
              <a:spLocks noChangeShapeType="1"/>
            </p:cNvSpPr>
            <p:nvPr/>
          </p:nvSpPr>
          <p:spPr bwMode="auto">
            <a:xfrm flipH="1">
              <a:off x="8675688" y="5505450"/>
              <a:ext cx="0" cy="334963"/>
            </a:xfrm>
            <a:prstGeom prst="line">
              <a:avLst/>
            </a:prstGeom>
            <a:noFill/>
            <a:ln w="28575" cap="sq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  <a:latin typeface="Verdana"/>
                <a:ea typeface="微软雅黑" pitchFamily="34" charset="-122"/>
              </a:endParaRPr>
            </a:p>
          </p:txBody>
        </p:sp>
        <p:sp>
          <p:nvSpPr>
            <p:cNvPr id="25" name="淘宝-想搞设计PPT(倒卖必究)-25"/>
            <p:cNvSpPr>
              <a:spLocks noChangeShapeType="1"/>
            </p:cNvSpPr>
            <p:nvPr/>
          </p:nvSpPr>
          <p:spPr bwMode="auto">
            <a:xfrm flipH="1">
              <a:off x="468313" y="5981700"/>
              <a:ext cx="0" cy="303213"/>
            </a:xfrm>
            <a:prstGeom prst="line">
              <a:avLst/>
            </a:prstGeom>
            <a:noFill/>
            <a:ln w="28575" cap="sq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  <a:latin typeface="Verdana"/>
                <a:ea typeface="微软雅黑" pitchFamily="34" charset="-122"/>
              </a:endParaRPr>
            </a:p>
          </p:txBody>
        </p:sp>
        <p:sp>
          <p:nvSpPr>
            <p:cNvPr id="26" name="淘宝-想搞设计PPT(倒卖必究)-26"/>
            <p:cNvSpPr>
              <a:spLocks noChangeShapeType="1"/>
            </p:cNvSpPr>
            <p:nvPr/>
          </p:nvSpPr>
          <p:spPr bwMode="auto">
            <a:xfrm flipH="1">
              <a:off x="468313" y="5678488"/>
              <a:ext cx="0" cy="303212"/>
            </a:xfrm>
            <a:prstGeom prst="line">
              <a:avLst/>
            </a:prstGeom>
            <a:noFill/>
            <a:ln w="28575" cap="sq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  <a:latin typeface="Verdana"/>
                <a:ea typeface="微软雅黑" pitchFamily="34" charset="-122"/>
              </a:endParaRPr>
            </a:p>
          </p:txBody>
        </p:sp>
        <p:sp>
          <p:nvSpPr>
            <p:cNvPr id="27" name="淘宝-想搞设计PPT(倒卖必究)-27"/>
            <p:cNvSpPr>
              <a:spLocks noChangeShapeType="1"/>
            </p:cNvSpPr>
            <p:nvPr/>
          </p:nvSpPr>
          <p:spPr bwMode="auto">
            <a:xfrm>
              <a:off x="2657475" y="5975350"/>
              <a:ext cx="6018213" cy="0"/>
            </a:xfrm>
            <a:prstGeom prst="line">
              <a:avLst/>
            </a:prstGeom>
            <a:noFill/>
            <a:ln w="28575" cap="sq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  <a:latin typeface="Verdana"/>
                <a:ea typeface="微软雅黑" pitchFamily="34" charset="-122"/>
              </a:endParaRPr>
            </a:p>
          </p:txBody>
        </p:sp>
        <p:sp>
          <p:nvSpPr>
            <p:cNvPr id="28" name="淘宝-想搞设计PPT(倒卖必究)-28"/>
            <p:cNvSpPr>
              <a:spLocks noChangeShapeType="1"/>
            </p:cNvSpPr>
            <p:nvPr/>
          </p:nvSpPr>
          <p:spPr bwMode="auto">
            <a:xfrm flipH="1">
              <a:off x="8675688" y="5545138"/>
              <a:ext cx="0" cy="303212"/>
            </a:xfrm>
            <a:prstGeom prst="line">
              <a:avLst/>
            </a:prstGeom>
            <a:noFill/>
            <a:ln w="28575" cap="sq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  <a:latin typeface="Verdana"/>
                <a:ea typeface="微软雅黑" pitchFamily="34" charset="-122"/>
              </a:endParaRPr>
            </a:p>
          </p:txBody>
        </p:sp>
        <p:sp>
          <p:nvSpPr>
            <p:cNvPr id="29" name="淘宝-想搞设计PPT(倒卖必究)-29"/>
            <p:cNvSpPr>
              <a:spLocks noChangeShapeType="1"/>
            </p:cNvSpPr>
            <p:nvPr/>
          </p:nvSpPr>
          <p:spPr bwMode="auto">
            <a:xfrm flipH="1">
              <a:off x="8675688" y="5848350"/>
              <a:ext cx="0" cy="303213"/>
            </a:xfrm>
            <a:prstGeom prst="line">
              <a:avLst/>
            </a:prstGeom>
            <a:noFill/>
            <a:ln w="28575" cap="sq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  <a:latin typeface="Verdana"/>
                <a:ea typeface="微软雅黑" pitchFamily="34" charset="-122"/>
              </a:endParaRPr>
            </a:p>
          </p:txBody>
        </p:sp>
        <p:sp>
          <p:nvSpPr>
            <p:cNvPr id="30" name="淘宝-想搞设计PPT(倒卖必究)-30"/>
            <p:cNvSpPr>
              <a:spLocks noChangeArrowheads="1"/>
            </p:cNvSpPr>
            <p:nvPr/>
          </p:nvSpPr>
          <p:spPr bwMode="auto">
            <a:xfrm>
              <a:off x="549274" y="5938838"/>
              <a:ext cx="1747343" cy="2444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altLang="zh-CN" sz="1000" b="1" kern="0">
                  <a:solidFill>
                    <a:prstClr val="black"/>
                  </a:solidFill>
                  <a:latin typeface="Verdana"/>
                  <a:ea typeface="微软雅黑" pitchFamily="34" charset="-122"/>
                </a:rPr>
                <a:t>… </a:t>
              </a:r>
            </a:p>
          </p:txBody>
        </p:sp>
        <p:sp>
          <p:nvSpPr>
            <p:cNvPr id="31" name="淘宝-想搞设计PPT(倒卖必究)-31"/>
            <p:cNvSpPr>
              <a:spLocks noChangeArrowheads="1"/>
            </p:cNvSpPr>
            <p:nvPr/>
          </p:nvSpPr>
          <p:spPr bwMode="auto">
            <a:xfrm>
              <a:off x="544513" y="5503863"/>
              <a:ext cx="491520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400" b="1" kern="0">
                  <a:solidFill>
                    <a:srgbClr val="0E375C"/>
                  </a:solidFill>
                  <a:latin typeface="Verdana"/>
                  <a:ea typeface="微软雅黑" pitchFamily="34" charset="-122"/>
                </a:rPr>
                <a:t>综述</a:t>
              </a:r>
            </a:p>
          </p:txBody>
        </p:sp>
        <p:sp>
          <p:nvSpPr>
            <p:cNvPr id="32" name="淘宝-想搞设计PPT(倒卖必究)-32"/>
            <p:cNvSpPr>
              <a:spLocks noChangeArrowheads="1"/>
            </p:cNvSpPr>
            <p:nvPr/>
          </p:nvSpPr>
          <p:spPr bwMode="auto">
            <a:xfrm>
              <a:off x="2525415" y="5551488"/>
              <a:ext cx="1936439" cy="1952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1000" b="1" kern="0">
                  <a:solidFill>
                    <a:prstClr val="black"/>
                  </a:solidFill>
                  <a:latin typeface="Verdana"/>
                  <a:ea typeface="微软雅黑" pitchFamily="34" charset="-122"/>
                </a:rPr>
                <a:t>…</a:t>
              </a:r>
            </a:p>
          </p:txBody>
        </p:sp>
        <p:sp>
          <p:nvSpPr>
            <p:cNvPr id="33" name="淘宝-想搞设计PPT(倒卖必究)-33"/>
            <p:cNvSpPr>
              <a:spLocks noChangeArrowheads="1"/>
            </p:cNvSpPr>
            <p:nvPr/>
          </p:nvSpPr>
          <p:spPr bwMode="auto">
            <a:xfrm>
              <a:off x="2525415" y="5945188"/>
              <a:ext cx="1936439" cy="2444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000" b="1" kern="0">
                  <a:solidFill>
                    <a:prstClr val="black"/>
                  </a:solidFill>
                  <a:latin typeface="Verdana"/>
                  <a:ea typeface="微软雅黑" pitchFamily="34" charset="-122"/>
                </a:rPr>
                <a:t>…</a:t>
              </a:r>
            </a:p>
          </p:txBody>
        </p:sp>
        <p:sp>
          <p:nvSpPr>
            <p:cNvPr id="34" name="淘宝-想搞设计PPT(倒卖必究)-34"/>
            <p:cNvSpPr>
              <a:spLocks noChangeArrowheads="1"/>
            </p:cNvSpPr>
            <p:nvPr/>
          </p:nvSpPr>
          <p:spPr bwMode="auto">
            <a:xfrm>
              <a:off x="4639950" y="5945188"/>
              <a:ext cx="1887684" cy="2444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000" b="1" kern="0">
                  <a:solidFill>
                    <a:prstClr val="black"/>
                  </a:solidFill>
                  <a:latin typeface="Verdana"/>
                  <a:ea typeface="微软雅黑" pitchFamily="34" charset="-122"/>
                </a:rPr>
                <a:t>…</a:t>
              </a:r>
            </a:p>
          </p:txBody>
        </p:sp>
        <p:sp>
          <p:nvSpPr>
            <p:cNvPr id="35" name="淘宝-想搞设计PPT(倒卖必究)-35"/>
            <p:cNvSpPr>
              <a:spLocks noChangeArrowheads="1"/>
            </p:cNvSpPr>
            <p:nvPr/>
          </p:nvSpPr>
          <p:spPr bwMode="auto">
            <a:xfrm>
              <a:off x="4639951" y="5551488"/>
              <a:ext cx="1952777" cy="1952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1000" b="1" kern="0">
                  <a:solidFill>
                    <a:prstClr val="black"/>
                  </a:solidFill>
                  <a:latin typeface="Verdana"/>
                  <a:ea typeface="微软雅黑" pitchFamily="34" charset="-122"/>
                </a:rPr>
                <a:t>…</a:t>
              </a:r>
            </a:p>
          </p:txBody>
        </p:sp>
        <p:sp>
          <p:nvSpPr>
            <p:cNvPr id="36" name="淘宝-想搞设计PPT(倒卖必究)-36"/>
            <p:cNvSpPr>
              <a:spLocks noChangeArrowheads="1"/>
            </p:cNvSpPr>
            <p:nvPr/>
          </p:nvSpPr>
          <p:spPr bwMode="auto">
            <a:xfrm>
              <a:off x="6657819" y="5945188"/>
              <a:ext cx="1887684" cy="2444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000" b="1" kern="0">
                  <a:solidFill>
                    <a:prstClr val="black"/>
                  </a:solidFill>
                  <a:latin typeface="Verdana"/>
                  <a:ea typeface="微软雅黑" pitchFamily="34" charset="-122"/>
                </a:rPr>
                <a:t>…</a:t>
              </a:r>
            </a:p>
          </p:txBody>
        </p:sp>
        <p:sp>
          <p:nvSpPr>
            <p:cNvPr id="37" name="淘宝-想搞设计PPT(倒卖必究)-37"/>
            <p:cNvSpPr>
              <a:spLocks noChangeArrowheads="1"/>
            </p:cNvSpPr>
            <p:nvPr/>
          </p:nvSpPr>
          <p:spPr bwMode="auto">
            <a:xfrm>
              <a:off x="6657819" y="5551488"/>
              <a:ext cx="1952777" cy="1952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1000" b="1" kern="0">
                  <a:solidFill>
                    <a:prstClr val="black"/>
                  </a:solidFill>
                  <a:latin typeface="Verdana"/>
                  <a:ea typeface="微软雅黑" pitchFamily="34" charset="-122"/>
                </a:rPr>
                <a:t>…</a:t>
              </a:r>
            </a:p>
          </p:txBody>
        </p:sp>
      </p:grpSp>
      <p:sp>
        <p:nvSpPr>
          <p:cNvPr id="41" name="淘宝-想搞设计PPT(倒卖必究)-41"/>
          <p:cNvSpPr>
            <a:spLocks noChangeShapeType="1"/>
          </p:cNvSpPr>
          <p:nvPr/>
        </p:nvSpPr>
        <p:spPr bwMode="auto">
          <a:xfrm flipH="1">
            <a:off x="3538656" y="2194138"/>
            <a:ext cx="0" cy="3705820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Verdana"/>
              <a:ea typeface="微软雅黑" pitchFamily="34" charset="-122"/>
            </a:endParaRPr>
          </a:p>
        </p:txBody>
      </p:sp>
      <p:sp>
        <p:nvSpPr>
          <p:cNvPr id="42" name="淘宝-想搞设计PPT(倒卖必究)-42"/>
          <p:cNvSpPr>
            <a:spLocks noChangeShapeType="1"/>
          </p:cNvSpPr>
          <p:nvPr/>
        </p:nvSpPr>
        <p:spPr bwMode="auto">
          <a:xfrm flipH="1">
            <a:off x="5876021" y="2194138"/>
            <a:ext cx="3161" cy="3705820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Verdana"/>
              <a:ea typeface="微软雅黑" pitchFamily="34" charset="-122"/>
            </a:endParaRPr>
          </a:p>
        </p:txBody>
      </p:sp>
      <p:sp>
        <p:nvSpPr>
          <p:cNvPr id="43" name="淘宝-想搞设计PPT(倒卖必究)-43"/>
          <p:cNvSpPr>
            <a:spLocks noChangeShapeType="1"/>
          </p:cNvSpPr>
          <p:nvPr/>
        </p:nvSpPr>
        <p:spPr bwMode="auto">
          <a:xfrm flipH="1">
            <a:off x="8183438" y="2194138"/>
            <a:ext cx="0" cy="3705820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Verdana"/>
              <a:ea typeface="微软雅黑" pitchFamily="34" charset="-122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5541743-572F-F9C5-4A72-76D326F4916E}"/>
              </a:ext>
            </a:extLst>
          </p:cNvPr>
          <p:cNvGrpSpPr/>
          <p:nvPr/>
        </p:nvGrpSpPr>
        <p:grpSpPr>
          <a:xfrm>
            <a:off x="0" y="85513"/>
            <a:ext cx="12192000" cy="792000"/>
            <a:chOff x="0" y="0"/>
            <a:chExt cx="12192000" cy="792000"/>
          </a:xfrm>
        </p:grpSpPr>
        <p:sp>
          <p:nvSpPr>
            <p:cNvPr id="74" name="淘宝-想搞设计PPT(倒卖必究)-74">
              <a:extLst>
                <a:ext uri="{FF2B5EF4-FFF2-40B4-BE49-F238E27FC236}">
                  <a16:creationId xmlns:a16="http://schemas.microsoft.com/office/drawing/2014/main" id="{24150E38-5469-2882-B485-B0D83B0929D3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75" name="淘宝-想搞设计PPT(倒卖必究)-75">
              <a:extLst>
                <a:ext uri="{FF2B5EF4-FFF2-40B4-BE49-F238E27FC236}">
                  <a16:creationId xmlns:a16="http://schemas.microsoft.com/office/drawing/2014/main" id="{F7C4B638-2118-940C-96CD-DC618CA07132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淘宝-想搞设计PPT(倒卖必究)-76">
              <a:extLst>
                <a:ext uri="{FF2B5EF4-FFF2-40B4-BE49-F238E27FC236}">
                  <a16:creationId xmlns:a16="http://schemas.microsoft.com/office/drawing/2014/main" id="{A71C4B74-D1C3-A533-EC46-B953A8BD8D25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77" name="淘宝-想搞设计PPT(倒卖必究)-77">
              <a:extLst>
                <a:ext uri="{FF2B5EF4-FFF2-40B4-BE49-F238E27FC236}">
                  <a16:creationId xmlns:a16="http://schemas.microsoft.com/office/drawing/2014/main" id="{9C0EE202-3A1A-1D06-D4FE-27ABE638D87C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研究思路</a:t>
              </a:r>
            </a:p>
          </p:txBody>
        </p:sp>
        <p:cxnSp>
          <p:nvCxnSpPr>
            <p:cNvPr id="78" name="淘宝-想搞设计PPT(倒卖必究)-78">
              <a:extLst>
                <a:ext uri="{FF2B5EF4-FFF2-40B4-BE49-F238E27FC236}">
                  <a16:creationId xmlns:a16="http://schemas.microsoft.com/office/drawing/2014/main" id="{AAAB73CB-AEB2-7DF7-14A4-F082205B6017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淘宝-想搞设计PPT(倒卖必究)-79">
              <a:extLst>
                <a:ext uri="{FF2B5EF4-FFF2-40B4-BE49-F238E27FC236}">
                  <a16:creationId xmlns:a16="http://schemas.microsoft.com/office/drawing/2014/main" id="{B7F6DEB0-611D-B091-1794-14B523B0033D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80" name="淘宝-想搞设计PPT(倒卖必究)-80">
              <a:extLst>
                <a:ext uri="{FF2B5EF4-FFF2-40B4-BE49-F238E27FC236}">
                  <a16:creationId xmlns:a16="http://schemas.microsoft.com/office/drawing/2014/main" id="{D2A2C814-3E58-27DB-EA07-E00282B8E1F0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淘宝-想搞设计PPT(倒卖必究)-81">
              <a:extLst>
                <a:ext uri="{FF2B5EF4-FFF2-40B4-BE49-F238E27FC236}">
                  <a16:creationId xmlns:a16="http://schemas.microsoft.com/office/drawing/2014/main" id="{F6094BB5-D670-02AD-91A7-B6B1411F40D8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82" name="淘宝-想搞设计PPT(倒卖必究)-82">
              <a:extLst>
                <a:ext uri="{FF2B5EF4-FFF2-40B4-BE49-F238E27FC236}">
                  <a16:creationId xmlns:a16="http://schemas.microsoft.com/office/drawing/2014/main" id="{91E5548B-B9FA-8EFB-CECA-21861B3FC553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淘宝-想搞设计PPT(倒卖必究)-83">
              <a:extLst>
                <a:ext uri="{FF2B5EF4-FFF2-40B4-BE49-F238E27FC236}">
                  <a16:creationId xmlns:a16="http://schemas.microsoft.com/office/drawing/2014/main" id="{B6ED8E49-54F6-102A-1C0E-C8030881AF11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86" name="Picture 85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85" name="淘宝-想搞设计PPT(倒卖必究)-85">
              <a:extLst>
                <a:ext uri="{FF2B5EF4-FFF2-40B4-BE49-F238E27FC236}">
                  <a16:creationId xmlns:a16="http://schemas.microsoft.com/office/drawing/2014/main" id="{D35FD340-B95B-93D6-1EE9-42FF6F51F9CE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Picture 86" descr="666f330221c73f083051a8a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919" y="2191221"/>
            <a:ext cx="2206952" cy="1379345"/>
          </a:xfrm>
          <a:prstGeom prst="rect">
            <a:avLst/>
          </a:prstGeom>
        </p:spPr>
      </p:pic>
      <p:pic>
        <p:nvPicPr>
          <p:cNvPr id="88" name="Picture 87" descr="667452455124668fb6bda8c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237" y="2191221"/>
            <a:ext cx="2206952" cy="1379345"/>
          </a:xfrm>
          <a:prstGeom prst="rect">
            <a:avLst/>
          </a:prstGeom>
        </p:spPr>
      </p:pic>
      <p:pic>
        <p:nvPicPr>
          <p:cNvPr id="89" name="Picture 88" descr="677d22b86e9b106229962a8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8555" y="2191221"/>
            <a:ext cx="2206952" cy="1379345"/>
          </a:xfrm>
          <a:prstGeom prst="rect">
            <a:avLst/>
          </a:prstGeom>
        </p:spPr>
      </p:pic>
      <p:pic>
        <p:nvPicPr>
          <p:cNvPr id="90" name="Picture 89" descr="6674524570ee601ecfd258e8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4873" y="2191221"/>
            <a:ext cx="2206952" cy="13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9"/>
    </mc:Choice>
    <mc:Fallback xmlns:p15="http://schemas.microsoft.com/office/powerpoint/2012/main" xmlns="">
      <p:transition spd="slow" advTm="3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41" grpId="0" animBg="1"/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淘宝-想搞设计PPT(倒卖必究)-11"/>
          <p:cNvCxnSpPr/>
          <p:nvPr/>
        </p:nvCxnSpPr>
        <p:spPr>
          <a:xfrm flipH="1">
            <a:off x="4518363" y="2976496"/>
            <a:ext cx="5897323" cy="0"/>
          </a:xfrm>
          <a:prstGeom prst="line">
            <a:avLst/>
          </a:prstGeom>
          <a:noFill/>
          <a:ln w="3175" cap="flat" cmpd="sng" algn="ctr">
            <a:solidFill>
              <a:srgbClr val="0C3152"/>
            </a:solidFill>
            <a:prstDash val="solid"/>
          </a:ln>
          <a:effectLst/>
        </p:spPr>
      </p:cxnSp>
      <p:cxnSp>
        <p:nvCxnSpPr>
          <p:cNvPr id="12" name="淘宝-想搞设计PPT(倒卖必究)-12"/>
          <p:cNvCxnSpPr/>
          <p:nvPr/>
        </p:nvCxnSpPr>
        <p:spPr>
          <a:xfrm flipH="1">
            <a:off x="5081088" y="3786067"/>
            <a:ext cx="5334598" cy="0"/>
          </a:xfrm>
          <a:prstGeom prst="line">
            <a:avLst/>
          </a:prstGeom>
          <a:noFill/>
          <a:ln w="3175" cap="flat" cmpd="sng" algn="ctr">
            <a:solidFill>
              <a:srgbClr val="0C3152"/>
            </a:solidFill>
            <a:prstDash val="solid"/>
          </a:ln>
          <a:effectLst/>
        </p:spPr>
      </p:cxnSp>
      <p:cxnSp>
        <p:nvCxnSpPr>
          <p:cNvPr id="13" name="淘宝-想搞设计PPT(倒卖必究)-13"/>
          <p:cNvCxnSpPr/>
          <p:nvPr/>
        </p:nvCxnSpPr>
        <p:spPr>
          <a:xfrm flipH="1">
            <a:off x="2566814" y="4581128"/>
            <a:ext cx="7848872" cy="0"/>
          </a:xfrm>
          <a:prstGeom prst="line">
            <a:avLst/>
          </a:prstGeom>
          <a:noFill/>
          <a:ln w="3175" cap="flat" cmpd="sng" algn="ctr">
            <a:solidFill>
              <a:srgbClr val="0C3152"/>
            </a:solidFill>
            <a:prstDash val="solid"/>
          </a:ln>
          <a:effectLst/>
        </p:spPr>
      </p:cxnSp>
      <p:cxnSp>
        <p:nvCxnSpPr>
          <p:cNvPr id="14" name="淘宝-想搞设计PPT(倒卖必究)-14"/>
          <p:cNvCxnSpPr/>
          <p:nvPr/>
        </p:nvCxnSpPr>
        <p:spPr>
          <a:xfrm flipH="1">
            <a:off x="3947703" y="5373216"/>
            <a:ext cx="6467983" cy="0"/>
          </a:xfrm>
          <a:prstGeom prst="line">
            <a:avLst/>
          </a:prstGeom>
          <a:noFill/>
          <a:ln w="3175" cap="flat" cmpd="sng" algn="ctr">
            <a:solidFill>
              <a:srgbClr val="0C3152"/>
            </a:solidFill>
            <a:prstDash val="solid"/>
          </a:ln>
          <a:effectLst/>
        </p:spPr>
      </p:cxnSp>
      <p:sp>
        <p:nvSpPr>
          <p:cNvPr id="15" name="淘宝-想搞设计PPT(倒卖必究)-15"/>
          <p:cNvSpPr/>
          <p:nvPr/>
        </p:nvSpPr>
        <p:spPr>
          <a:xfrm>
            <a:off x="2926854" y="2026406"/>
            <a:ext cx="1650178" cy="1543264"/>
          </a:xfrm>
          <a:prstGeom prst="flowChartDecision">
            <a:avLst/>
          </a:prstGeom>
          <a:solidFill>
            <a:srgbClr val="11426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35 Th" pitchFamily="34" charset="0"/>
                <a:ea typeface="宋体"/>
                <a:cs typeface="+mn-cs"/>
              </a:rPr>
              <a:t>20%</a:t>
            </a: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NeueLT Pro 35 Th" pitchFamily="34" charset="0"/>
              <a:ea typeface="宋体"/>
              <a:cs typeface="+mn-cs"/>
            </a:endParaRP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2716795" y="3746322"/>
            <a:ext cx="2004253" cy="1952492"/>
          </a:xfrm>
          <a:prstGeom prst="flowChartDecision">
            <a:avLst/>
          </a:prstGeom>
          <a:solidFill>
            <a:srgbClr val="11426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35 Th" pitchFamily="34" charset="0"/>
                <a:ea typeface="宋体"/>
                <a:cs typeface="+mn-cs"/>
              </a:rPr>
              <a:t>35%</a:t>
            </a: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NeueLT Pro 35 Th" pitchFamily="34" charset="0"/>
              <a:ea typeface="宋体"/>
              <a:cs typeface="+mn-cs"/>
            </a:endParaRPr>
          </a:p>
        </p:txBody>
      </p:sp>
      <p:sp>
        <p:nvSpPr>
          <p:cNvPr id="17" name="淘宝-想搞设计PPT(倒卖必究)-17"/>
          <p:cNvSpPr/>
          <p:nvPr/>
        </p:nvSpPr>
        <p:spPr>
          <a:xfrm>
            <a:off x="1063942" y="2414174"/>
            <a:ext cx="2516969" cy="2451967"/>
          </a:xfrm>
          <a:prstGeom prst="flowChartDecision">
            <a:avLst/>
          </a:prstGeom>
          <a:solidFill>
            <a:srgbClr val="0E375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35 Th" pitchFamily="34" charset="0"/>
                <a:ea typeface="宋体"/>
                <a:cs typeface="+mn-cs"/>
              </a:rPr>
              <a:t>55%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NeueLT Pro 35 Th" pitchFamily="34" charset="0"/>
              <a:ea typeface="宋体"/>
              <a:cs typeface="+mn-cs"/>
            </a:endParaRPr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3844532" y="3045706"/>
            <a:ext cx="1347661" cy="1260347"/>
          </a:xfrm>
          <a:prstGeom prst="flowChartDecision">
            <a:avLst/>
          </a:prstGeom>
          <a:solidFill>
            <a:srgbClr val="11426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35 Th" pitchFamily="34" charset="0"/>
                <a:ea typeface="宋体"/>
                <a:cs typeface="+mn-cs"/>
              </a:rPr>
              <a:t>10%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NeueLT Pro 35 Th" pitchFamily="34" charset="0"/>
              <a:ea typeface="宋体"/>
              <a:cs typeface="+mn-cs"/>
            </a:endParaRP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6090010" y="2288937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>
                <a:solidFill>
                  <a:srgbClr val="0C3152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
点击添加文本点击添加文本点击添加文本</a:t>
            </a:r>
            <a:endParaRPr lang="en-US" altLang="zh-CN" b="1">
              <a:solidFill>
                <a:srgbClr val="414455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r"/>
            <a:r>
              <a:rPr lang="zh-CN" altLang="en-US">
                <a:solidFill>
                  <a:srgbClr val="0C3152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/>
            </a: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6004028" y="3086666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>
                <a:solidFill>
                  <a:srgbClr val="0C3152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
点击添加文本点击添加文本点击添加文本</a:t>
            </a:r>
            <a:endParaRPr lang="en-US" altLang="zh-CN" b="1">
              <a:solidFill>
                <a:srgbClr val="414455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r"/>
            <a:r>
              <a:rPr lang="zh-CN" altLang="en-US">
                <a:solidFill>
                  <a:srgbClr val="0C3152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/>
            </a:r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6004028" y="3898951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>
                <a:solidFill>
                  <a:srgbClr val="0C3152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
点击添加文本点击添加文本点击添加文本</a:t>
            </a:r>
            <a:endParaRPr lang="en-US" altLang="zh-CN" b="1">
              <a:solidFill>
                <a:srgbClr val="414455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r"/>
            <a:r>
              <a:rPr lang="zh-CN" altLang="en-US">
                <a:solidFill>
                  <a:srgbClr val="0C3152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/>
            </a:r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6004028" y="4707909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>
                <a:solidFill>
                  <a:srgbClr val="0C3152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
点击添加文本点击添加文本点击添加文本</a:t>
            </a:r>
            <a:endParaRPr lang="en-US" altLang="zh-CN" b="1">
              <a:solidFill>
                <a:srgbClr val="414455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r"/>
            <a:r>
              <a:rPr lang="zh-CN" altLang="en-US">
                <a:solidFill>
                  <a:srgbClr val="0C3152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/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EFA1AC1-8418-6656-D2DF-ADE7146E54A2}"/>
              </a:ext>
            </a:extLst>
          </p:cNvPr>
          <p:cNvGrpSpPr/>
          <p:nvPr/>
        </p:nvGrpSpPr>
        <p:grpSpPr>
          <a:xfrm>
            <a:off x="0" y="85513"/>
            <a:ext cx="12192000" cy="792000"/>
            <a:chOff x="0" y="0"/>
            <a:chExt cx="12192000" cy="792000"/>
          </a:xfrm>
        </p:grpSpPr>
        <p:sp>
          <p:nv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E71F6104-A3CC-CB40-1EB3-407BB1914143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9B082070-76CD-2C12-CAA2-24D38DFC99ED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25763939-C423-2CAA-629D-7395EE0174C6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1BD6CD86-0897-855F-9E67-E4D79D6D1000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研究思路</a:t>
              </a:r>
            </a:p>
          </p:txBody>
        </p:sp>
        <p:cxnSp>
          <p:nvCxn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E7A12E30-0E75-A151-0277-D8557869E3D5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F8540FA1-1CDB-7A15-4B9D-FF25128CA70E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B816788D-6A1D-9CC6-80DE-B2866257C427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D0C04F6B-8FE3-4A75-F9DB-CE66D42CF85E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3EC32F44-2770-7250-9847-DBA07EA4E088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7FAD2D97-1E4F-D156-5E5E-F8FC319A277B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57" name="Picture 56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48" name="淘宝-想搞设计PPT(倒卖必究)-48">
              <a:extLst>
                <a:ext uri="{FF2B5EF4-FFF2-40B4-BE49-F238E27FC236}">
                  <a16:creationId xmlns:a16="http://schemas.microsoft.com/office/drawing/2014/main" id="{1AACDA8D-B7C5-892E-3485-7B958E54432B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678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"/>
    </mc:Choice>
    <mc:Fallback xmlns:p15="http://schemas.microsoft.com/office/powerpoint/2012/main" xmlns="">
      <p:transition spd="slow" advTm="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99927-C7BB-9680-C217-8CFBE20BA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淘宝-想搞设计PPT(倒卖必究)-52">
            <a:extLst>
              <a:ext uri="{FF2B5EF4-FFF2-40B4-BE49-F238E27FC236}">
                <a16:creationId xmlns:a16="http://schemas.microsoft.com/office/drawing/2014/main" id="{BF21F878-D20C-9D43-9485-12F78AB46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b="10049"/>
          <a:stretch/>
        </p:blipFill>
        <p:spPr>
          <a:xfrm>
            <a:off x="0" y="-1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pic>
        <p:nvPicPr>
          <p:cNvPr id="55" name="Picture 54" descr="667452452bad5167e88f6f2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140" y="-594359"/>
            <a:ext cx="12254137" cy="7658835"/>
          </a:xfrm>
          <a:prstGeom prst="rect">
            <a:avLst/>
          </a:prstGeom>
        </p:spPr>
      </p:pic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10606F5C-933F-7A58-CA0F-FAD5AE89EB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35890"/>
              </a:gs>
              <a:gs pos="100000">
                <a:srgbClr val="135890">
                  <a:alpha val="39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FDCEB08A-A6C8-56A3-685A-AA57DBBEF28B}"/>
              </a:ext>
            </a:extLst>
          </p:cNvPr>
          <p:cNvSpPr/>
          <p:nvPr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 hidden="1">
            <a:extLst>
              <a:ext uri="{FF2B5EF4-FFF2-40B4-BE49-F238E27FC236}">
                <a16:creationId xmlns:a16="http://schemas.microsoft.com/office/drawing/2014/main" id="{5FCE1FFF-65F5-2D08-A692-416D08B08877}"/>
              </a:ext>
            </a:extLst>
          </p:cNvPr>
          <p:cNvSpPr/>
          <p:nvPr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Picture 55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439" y="364848"/>
            <a:ext cx="3027813" cy="665035"/>
          </a:xfrm>
          <a:prstGeom prst="rect">
            <a:avLst/>
          </a:prstGeom>
        </p:spPr>
      </p:pic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099788A0-B0D8-BDB1-A0CA-9B0703AF12FB}"/>
              </a:ext>
            </a:extLst>
          </p:cNvPr>
          <p:cNvSpPr/>
          <p:nvPr/>
        </p:nvSpPr>
        <p:spPr>
          <a:xfrm>
            <a:off x="-2023625" y="6205844"/>
            <a:ext cx="16230599" cy="143477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E24733F0-BBDA-999B-F31B-0230CBC5BB61}"/>
              </a:ext>
            </a:extLst>
          </p:cNvPr>
          <p:cNvSpPr txBox="1"/>
          <p:nvPr/>
        </p:nvSpPr>
        <p:spPr>
          <a:xfrm>
            <a:off x="5204353" y="6418145"/>
            <a:ext cx="189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</a:rPr>
              <a:t>T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effectLst/>
                <a:latin typeface="Noto Sans" panose="020B0502040504020204" pitchFamily="34" charset="0"/>
              </a:rPr>
              <a:t>hesis template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92D4B3E-570D-10D4-01DF-B30437920481}"/>
              </a:ext>
            </a:extLst>
          </p:cNvPr>
          <p:cNvGrpSpPr/>
          <p:nvPr/>
        </p:nvGrpSpPr>
        <p:grpSpPr>
          <a:xfrm>
            <a:off x="965200" y="3708400"/>
            <a:ext cx="5351517" cy="45719"/>
            <a:chOff x="901700" y="3086100"/>
            <a:chExt cx="5351517" cy="45719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CB953DD2-80F0-F7CA-13DF-F36B82AF6ABD}"/>
                </a:ext>
              </a:extLst>
            </p:cNvPr>
            <p:cNvSpPr/>
            <p:nvPr/>
          </p:nvSpPr>
          <p:spPr>
            <a:xfrm>
              <a:off x="901700" y="3086100"/>
              <a:ext cx="8509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4E52442F-9213-52D4-8D2F-C0172546692D}"/>
                </a:ext>
              </a:extLst>
            </p:cNvPr>
            <p:cNvCxnSpPr/>
            <p:nvPr/>
          </p:nvCxnSpPr>
          <p:spPr>
            <a:xfrm>
              <a:off x="1727200" y="3108959"/>
              <a:ext cx="4526017" cy="0"/>
            </a:xfrm>
            <a:prstGeom prst="line">
              <a:avLst/>
            </a:prstGeom>
            <a:ln>
              <a:solidFill>
                <a:schemeClr val="bg1"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D73BBE85-CA16-9A30-10A2-AAA0C9B119AE}"/>
              </a:ext>
            </a:extLst>
          </p:cNvPr>
          <p:cNvSpPr txBox="1"/>
          <p:nvPr/>
        </p:nvSpPr>
        <p:spPr>
          <a:xfrm>
            <a:off x="800100" y="2374900"/>
            <a:ext cx="76962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en-US" altLang="zh-CN" sz="72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03.</a:t>
            </a:r>
            <a:r>
              <a:rPr lang="zh-CN" altLang="en-US" sz="72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项目进展</a:t>
            </a:r>
          </a:p>
          <a:p>
            <a:pPr algn="just"/>
            <a:endParaRPr lang="zh-CN" altLang="en-US" sz="7200" dirty="0">
              <a:solidFill>
                <a:schemeClr val="bg1"/>
              </a:solidFill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3CFEB7B4-B011-1D6F-EA4A-B9490491D959}"/>
              </a:ext>
            </a:extLst>
          </p:cNvPr>
          <p:cNvSpPr txBox="1"/>
          <p:nvPr/>
        </p:nvSpPr>
        <p:spPr>
          <a:xfrm>
            <a:off x="825500" y="1485900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PART-</a:t>
            </a:r>
            <a:endParaRPr lang="zh-CN" altLang="en-US" sz="2400" dirty="0">
              <a:ln>
                <a:solidFill>
                  <a:schemeClr val="bg1">
                    <a:alpha val="60000"/>
                  </a:schemeClr>
                </a:solidFill>
              </a:ln>
              <a:noFill/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75EDA56B-B09F-0EDF-A146-B84F9C376B63}"/>
              </a:ext>
            </a:extLst>
          </p:cNvPr>
          <p:cNvSpPr/>
          <p:nvPr/>
        </p:nvSpPr>
        <p:spPr>
          <a:xfrm>
            <a:off x="2024065" y="1475700"/>
            <a:ext cx="757892" cy="467400"/>
          </a:xfrm>
          <a:custGeom>
            <a:avLst/>
            <a:gdLst>
              <a:gd name="connsiteX0" fmla="*/ 93338 w 608536"/>
              <a:gd name="connsiteY0" fmla="*/ 167235 h 375291"/>
              <a:gd name="connsiteX1" fmla="*/ 292893 w 608536"/>
              <a:gd name="connsiteY1" fmla="*/ 244637 h 375291"/>
              <a:gd name="connsiteX2" fmla="*/ 305814 w 608536"/>
              <a:gd name="connsiteY2" fmla="*/ 244637 h 375291"/>
              <a:gd name="connsiteX3" fmla="*/ 503933 w 608536"/>
              <a:gd name="connsiteY3" fmla="*/ 167235 h 375291"/>
              <a:gd name="connsiteX4" fmla="*/ 503933 w 608536"/>
              <a:gd name="connsiteY4" fmla="*/ 244637 h 375291"/>
              <a:gd name="connsiteX5" fmla="*/ 298636 w 608536"/>
              <a:gd name="connsiteY5" fmla="*/ 356439 h 375291"/>
              <a:gd name="connsiteX6" fmla="*/ 93338 w 608536"/>
              <a:gd name="connsiteY6" fmla="*/ 244637 h 375291"/>
              <a:gd name="connsiteX7" fmla="*/ 93338 w 608536"/>
              <a:gd name="connsiteY7" fmla="*/ 167235 h 375291"/>
              <a:gd name="connsiteX8" fmla="*/ 292786 w 608536"/>
              <a:gd name="connsiteY8" fmla="*/ 1075 h 375291"/>
              <a:gd name="connsiteX9" fmla="*/ 304268 w 608536"/>
              <a:gd name="connsiteY9" fmla="*/ 1075 h 375291"/>
              <a:gd name="connsiteX10" fmla="*/ 595619 w 608536"/>
              <a:gd name="connsiteY10" fmla="*/ 102873 h 375291"/>
              <a:gd name="connsiteX11" fmla="*/ 598490 w 608536"/>
              <a:gd name="connsiteY11" fmla="*/ 107174 h 375291"/>
              <a:gd name="connsiteX12" fmla="*/ 595619 w 608536"/>
              <a:gd name="connsiteY12" fmla="*/ 111476 h 375291"/>
              <a:gd name="connsiteX13" fmla="*/ 595619 w 608536"/>
              <a:gd name="connsiteY13" fmla="*/ 251986 h 375291"/>
              <a:gd name="connsiteX14" fmla="*/ 608536 w 608536"/>
              <a:gd name="connsiteY14" fmla="*/ 272059 h 375291"/>
              <a:gd name="connsiteX15" fmla="*/ 594184 w 608536"/>
              <a:gd name="connsiteY15" fmla="*/ 293566 h 375291"/>
              <a:gd name="connsiteX16" fmla="*/ 608536 w 608536"/>
              <a:gd name="connsiteY16" fmla="*/ 352351 h 375291"/>
              <a:gd name="connsiteX17" fmla="*/ 585573 w 608536"/>
              <a:gd name="connsiteY17" fmla="*/ 375291 h 375291"/>
              <a:gd name="connsiteX18" fmla="*/ 562609 w 608536"/>
              <a:gd name="connsiteY18" fmla="*/ 352351 h 375291"/>
              <a:gd name="connsiteX19" fmla="*/ 575526 w 608536"/>
              <a:gd name="connsiteY19" fmla="*/ 293566 h 375291"/>
              <a:gd name="connsiteX20" fmla="*/ 562609 w 608536"/>
              <a:gd name="connsiteY20" fmla="*/ 272059 h 375291"/>
              <a:gd name="connsiteX21" fmla="*/ 575526 w 608536"/>
              <a:gd name="connsiteY21" fmla="*/ 251986 h 375291"/>
              <a:gd name="connsiteX22" fmla="*/ 575526 w 608536"/>
              <a:gd name="connsiteY22" fmla="*/ 118645 h 375291"/>
              <a:gd name="connsiteX23" fmla="*/ 305703 w 608536"/>
              <a:gd name="connsiteY23" fmla="*/ 223310 h 375291"/>
              <a:gd name="connsiteX24" fmla="*/ 292786 w 608536"/>
              <a:gd name="connsiteY24" fmla="*/ 223310 h 375291"/>
              <a:gd name="connsiteX25" fmla="*/ 2870 w 608536"/>
              <a:gd name="connsiteY25" fmla="*/ 111476 h 375291"/>
              <a:gd name="connsiteX26" fmla="*/ 0 w 608536"/>
              <a:gd name="connsiteY26" fmla="*/ 107174 h 375291"/>
              <a:gd name="connsiteX27" fmla="*/ 2870 w 608536"/>
              <a:gd name="connsiteY27" fmla="*/ 102873 h 37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536" h="375291">
                <a:moveTo>
                  <a:pt x="93338" y="167235"/>
                </a:moveTo>
                <a:lnTo>
                  <a:pt x="292893" y="244637"/>
                </a:lnTo>
                <a:cubicBezTo>
                  <a:pt x="297200" y="246070"/>
                  <a:pt x="301507" y="246070"/>
                  <a:pt x="305814" y="244637"/>
                </a:cubicBezTo>
                <a:lnTo>
                  <a:pt x="503933" y="167235"/>
                </a:lnTo>
                <a:cubicBezTo>
                  <a:pt x="503933" y="200202"/>
                  <a:pt x="503933" y="238903"/>
                  <a:pt x="503933" y="244637"/>
                </a:cubicBezTo>
                <a:cubicBezTo>
                  <a:pt x="503933" y="304838"/>
                  <a:pt x="413487" y="353572"/>
                  <a:pt x="298636" y="356439"/>
                </a:cubicBezTo>
                <a:cubicBezTo>
                  <a:pt x="185220" y="353572"/>
                  <a:pt x="93338" y="304838"/>
                  <a:pt x="93338" y="244637"/>
                </a:cubicBezTo>
                <a:cubicBezTo>
                  <a:pt x="93338" y="237470"/>
                  <a:pt x="93338" y="200202"/>
                  <a:pt x="93338" y="167235"/>
                </a:cubicBezTo>
                <a:close/>
                <a:moveTo>
                  <a:pt x="292786" y="1075"/>
                </a:moveTo>
                <a:cubicBezTo>
                  <a:pt x="297092" y="-359"/>
                  <a:pt x="301398" y="-359"/>
                  <a:pt x="304268" y="1075"/>
                </a:cubicBezTo>
                <a:lnTo>
                  <a:pt x="595619" y="102873"/>
                </a:lnTo>
                <a:cubicBezTo>
                  <a:pt x="597054" y="102873"/>
                  <a:pt x="598490" y="105741"/>
                  <a:pt x="598490" y="107174"/>
                </a:cubicBezTo>
                <a:cubicBezTo>
                  <a:pt x="598490" y="108608"/>
                  <a:pt x="597054" y="110042"/>
                  <a:pt x="595619" y="111476"/>
                </a:cubicBezTo>
                <a:lnTo>
                  <a:pt x="595619" y="251986"/>
                </a:lnTo>
                <a:cubicBezTo>
                  <a:pt x="602795" y="254854"/>
                  <a:pt x="608536" y="263456"/>
                  <a:pt x="608536" y="272059"/>
                </a:cubicBezTo>
                <a:cubicBezTo>
                  <a:pt x="608536" y="280662"/>
                  <a:pt x="602795" y="289264"/>
                  <a:pt x="594184" y="293566"/>
                </a:cubicBezTo>
                <a:cubicBezTo>
                  <a:pt x="602795" y="309337"/>
                  <a:pt x="608536" y="342314"/>
                  <a:pt x="608536" y="352351"/>
                </a:cubicBezTo>
                <a:cubicBezTo>
                  <a:pt x="608536" y="363821"/>
                  <a:pt x="597054" y="375291"/>
                  <a:pt x="585573" y="375291"/>
                </a:cubicBezTo>
                <a:cubicBezTo>
                  <a:pt x="572656" y="375291"/>
                  <a:pt x="562609" y="363821"/>
                  <a:pt x="562609" y="352351"/>
                </a:cubicBezTo>
                <a:cubicBezTo>
                  <a:pt x="562609" y="342314"/>
                  <a:pt x="568350" y="309337"/>
                  <a:pt x="575526" y="293566"/>
                </a:cubicBezTo>
                <a:cubicBezTo>
                  <a:pt x="568350" y="289264"/>
                  <a:pt x="562609" y="280662"/>
                  <a:pt x="562609" y="272059"/>
                </a:cubicBezTo>
                <a:cubicBezTo>
                  <a:pt x="562609" y="263456"/>
                  <a:pt x="566915" y="254854"/>
                  <a:pt x="575526" y="251986"/>
                </a:cubicBezTo>
                <a:lnTo>
                  <a:pt x="575526" y="118645"/>
                </a:lnTo>
                <a:lnTo>
                  <a:pt x="305703" y="223310"/>
                </a:lnTo>
                <a:cubicBezTo>
                  <a:pt x="301398" y="224744"/>
                  <a:pt x="297092" y="224744"/>
                  <a:pt x="292786" y="223310"/>
                </a:cubicBezTo>
                <a:lnTo>
                  <a:pt x="2870" y="111476"/>
                </a:lnTo>
                <a:cubicBezTo>
                  <a:pt x="1435" y="110042"/>
                  <a:pt x="0" y="108608"/>
                  <a:pt x="0" y="107174"/>
                </a:cubicBezTo>
                <a:cubicBezTo>
                  <a:pt x="0" y="105741"/>
                  <a:pt x="1435" y="102873"/>
                  <a:pt x="2870" y="1028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4495ABC1-1993-B97C-D60C-1888A9C6229F}"/>
              </a:ext>
            </a:extLst>
          </p:cNvPr>
          <p:cNvSpPr txBox="1"/>
          <p:nvPr/>
        </p:nvSpPr>
        <p:spPr>
          <a:xfrm>
            <a:off x="961593" y="4158087"/>
            <a:ext cx="2835707" cy="899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Click here to enter your text, change the color or size of the text. You can also format the appropriate text and adjust the line spacing of the text. </a:t>
            </a:r>
          </a:p>
        </p:txBody>
      </p:sp>
      <p:cxnSp>
        <p:nvCxnSpPr>
          <p:cNvPr id="19" name="淘宝-想搞设计PPT(倒卖必究)-19">
            <a:extLst>
              <a:ext uri="{FF2B5EF4-FFF2-40B4-BE49-F238E27FC236}">
                <a16:creationId xmlns:a16="http://schemas.microsoft.com/office/drawing/2014/main" id="{C461BAE6-5683-5F70-B72B-0A884F35B636}"/>
              </a:ext>
            </a:extLst>
          </p:cNvPr>
          <p:cNvCxnSpPr/>
          <p:nvPr/>
        </p:nvCxnSpPr>
        <p:spPr>
          <a:xfrm>
            <a:off x="11652250" y="3028950"/>
            <a:ext cx="0" cy="1308100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69171EC-E550-0DA4-8697-5D222D7ADCD3}"/>
              </a:ext>
            </a:extLst>
          </p:cNvPr>
          <p:cNvGrpSpPr/>
          <p:nvPr/>
        </p:nvGrpSpPr>
        <p:grpSpPr>
          <a:xfrm>
            <a:off x="11595100" y="1593850"/>
            <a:ext cx="114300" cy="990600"/>
            <a:chOff x="10744200" y="-723900"/>
            <a:chExt cx="114300" cy="990600"/>
          </a:xfrm>
          <a:solidFill>
            <a:schemeClr val="bg1">
              <a:alpha val="80000"/>
            </a:schemeClr>
          </a:solidFill>
        </p:grpSpPr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046E6715-7D75-2AE4-3897-F29116C3B27F}"/>
                </a:ext>
              </a:extLst>
            </p:cNvPr>
            <p:cNvSpPr/>
            <p:nvPr/>
          </p:nvSpPr>
          <p:spPr>
            <a:xfrm>
              <a:off x="10744200" y="-7239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2863A728-7697-8A16-1527-161C38013AC4}"/>
                </a:ext>
              </a:extLst>
            </p:cNvPr>
            <p:cNvSpPr/>
            <p:nvPr/>
          </p:nvSpPr>
          <p:spPr>
            <a:xfrm>
              <a:off x="10744200" y="-28575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6022F439-F6F3-FEEE-81B0-A4DF9C363C99}"/>
                </a:ext>
              </a:extLst>
            </p:cNvPr>
            <p:cNvSpPr/>
            <p:nvPr/>
          </p:nvSpPr>
          <p:spPr>
            <a:xfrm>
              <a:off x="10744200" y="1524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1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/>
          <p:cNvSpPr>
            <a:spLocks noChangeArrowheads="1"/>
          </p:cNvSpPr>
          <p:nvPr/>
        </p:nvSpPr>
        <p:spPr bwMode="auto">
          <a:xfrm>
            <a:off x="1427234" y="1631069"/>
            <a:ext cx="1365606" cy="1365044"/>
          </a:xfrm>
          <a:prstGeom prst="ellipse">
            <a:avLst/>
          </a:prstGeom>
          <a:solidFill>
            <a:srgbClr val="11426E"/>
          </a:solidFill>
          <a:ln w="190500" cap="sq" cmpd="sng">
            <a:noFill/>
            <a:round/>
          </a:ln>
        </p:spPr>
        <p:txBody>
          <a:bodyPr anchor="ctr"/>
          <a:lstStyle/>
          <a:p>
            <a:pPr algn="ctr"/>
            <a:r>
              <a:rPr lang="zh-CN" altLang="en-US" sz="28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观点</a:t>
            </a:r>
            <a:r>
              <a:rPr lang="en-US" altLang="zh-CN" sz="28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1</a:t>
            </a:r>
            <a:endParaRPr lang="zh-CN" altLang="zh-CN" sz="28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淘宝-想搞设计PPT(倒卖必究)-12"/>
          <p:cNvSpPr txBox="1"/>
          <p:nvPr/>
        </p:nvSpPr>
        <p:spPr>
          <a:xfrm>
            <a:off x="3257630" y="2055422"/>
            <a:ext cx="6303962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cxnSp>
        <p:nvCxnSpPr>
          <p:cNvPr id="13" name="淘宝-想搞设计PPT(倒卖必究)-13"/>
          <p:cNvCxnSpPr/>
          <p:nvPr/>
        </p:nvCxnSpPr>
        <p:spPr>
          <a:xfrm flipH="1">
            <a:off x="3080872" y="1705563"/>
            <a:ext cx="0" cy="1365044"/>
          </a:xfrm>
          <a:prstGeom prst="line">
            <a:avLst/>
          </a:prstGeom>
          <a:noFill/>
          <a:ln w="9525" cap="flat" cmpd="sng" algn="ctr">
            <a:solidFill>
              <a:srgbClr val="0C3152"/>
            </a:solidFill>
            <a:prstDash val="solid"/>
          </a:ln>
          <a:effectLst/>
        </p:spPr>
      </p:cxnSp>
      <p:sp>
        <p:nvSpPr>
          <p:cNvPr id="14" name="淘宝-想搞设计PPT(倒卖必究)-14"/>
          <p:cNvSpPr>
            <a:spLocks noChangeArrowheads="1"/>
          </p:cNvSpPr>
          <p:nvPr/>
        </p:nvSpPr>
        <p:spPr bwMode="auto">
          <a:xfrm>
            <a:off x="9777616" y="3234377"/>
            <a:ext cx="1365606" cy="1365044"/>
          </a:xfrm>
          <a:prstGeom prst="ellipse">
            <a:avLst/>
          </a:prstGeom>
          <a:solidFill>
            <a:srgbClr val="11426E"/>
          </a:solidFill>
          <a:ln w="190500" cap="sq" cmpd="sng">
            <a:noFill/>
            <a:round/>
          </a:ln>
        </p:spPr>
        <p:txBody>
          <a:bodyPr anchor="ctr"/>
          <a:lstStyle/>
          <a:p>
            <a:pPr algn="ctr"/>
            <a:r>
              <a:rPr lang="zh-CN" altLang="en-US" sz="28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观点</a:t>
            </a:r>
            <a:r>
              <a:rPr lang="en-US" altLang="zh-CN" sz="28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2</a:t>
            </a:r>
            <a:endParaRPr lang="zh-CN" altLang="zh-CN" sz="28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5" name="淘宝-想搞设计PPT(倒卖必究)-15"/>
          <p:cNvSpPr txBox="1"/>
          <p:nvPr/>
        </p:nvSpPr>
        <p:spPr>
          <a:xfrm>
            <a:off x="3257630" y="3658730"/>
            <a:ext cx="6303962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cxnSp>
        <p:nvCxnSpPr>
          <p:cNvPr id="16" name="淘宝-想搞设计PPT(倒卖必究)-16"/>
          <p:cNvCxnSpPr/>
          <p:nvPr/>
        </p:nvCxnSpPr>
        <p:spPr>
          <a:xfrm flipH="1">
            <a:off x="9561592" y="3308871"/>
            <a:ext cx="0" cy="1365044"/>
          </a:xfrm>
          <a:prstGeom prst="line">
            <a:avLst/>
          </a:prstGeom>
          <a:noFill/>
          <a:ln w="9525" cap="flat" cmpd="sng" algn="ctr">
            <a:solidFill>
              <a:srgbClr val="0C3152"/>
            </a:solidFill>
            <a:prstDash val="solid"/>
          </a:ln>
          <a:effectLst/>
        </p:spPr>
      </p:cxnSp>
      <p:sp>
        <p:nvSpPr>
          <p:cNvPr id="17" name="淘宝-想搞设计PPT(倒卖必究)-17"/>
          <p:cNvSpPr>
            <a:spLocks noChangeArrowheads="1"/>
          </p:cNvSpPr>
          <p:nvPr/>
        </p:nvSpPr>
        <p:spPr bwMode="auto">
          <a:xfrm>
            <a:off x="1427234" y="4844152"/>
            <a:ext cx="1365606" cy="1365044"/>
          </a:xfrm>
          <a:prstGeom prst="ellipse">
            <a:avLst/>
          </a:prstGeom>
          <a:solidFill>
            <a:srgbClr val="11426E"/>
          </a:solidFill>
          <a:ln w="190500" cap="sq" cmpd="sng">
            <a:noFill/>
            <a:round/>
          </a:ln>
        </p:spPr>
        <p:txBody>
          <a:bodyPr anchor="ctr"/>
          <a:lstStyle/>
          <a:p>
            <a:pPr algn="ctr"/>
            <a:r>
              <a:rPr lang="zh-CN" altLang="en-US" sz="28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观点</a:t>
            </a:r>
            <a:r>
              <a:rPr lang="en-US" altLang="zh-CN" sz="28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宋体" panose="02010600030101010101" pitchFamily="2" charset="-122"/>
              </a:rPr>
              <a:t>3</a:t>
            </a:r>
            <a:endParaRPr lang="zh-CN" altLang="zh-CN" sz="28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宋体" panose="02010600030101010101" pitchFamily="2" charset="-122"/>
            </a:endParaRPr>
          </a:p>
        </p:txBody>
      </p:sp>
      <p:sp>
        <p:nvSpPr>
          <p:cNvPr id="18" name="淘宝-想搞设计PPT(倒卖必究)-18"/>
          <p:cNvSpPr txBox="1"/>
          <p:nvPr/>
        </p:nvSpPr>
        <p:spPr>
          <a:xfrm>
            <a:off x="3257630" y="5268505"/>
            <a:ext cx="6303962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cxnSp>
        <p:nvCxnSpPr>
          <p:cNvPr id="19" name="淘宝-想搞设计PPT(倒卖必究)-19"/>
          <p:cNvCxnSpPr/>
          <p:nvPr/>
        </p:nvCxnSpPr>
        <p:spPr>
          <a:xfrm flipH="1">
            <a:off x="3080872" y="4918646"/>
            <a:ext cx="0" cy="1365044"/>
          </a:xfrm>
          <a:prstGeom prst="line">
            <a:avLst/>
          </a:prstGeom>
          <a:noFill/>
          <a:ln w="9525" cap="flat" cmpd="sng" algn="ctr">
            <a:solidFill>
              <a:srgbClr val="0C3152"/>
            </a:solidFill>
            <a:prstDash val="solid"/>
          </a:ln>
          <a:effectLst/>
        </p:spPr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26D602A-7228-8A6E-59F2-EDD2A590A7AD}"/>
              </a:ext>
            </a:extLst>
          </p:cNvPr>
          <p:cNvGrpSpPr/>
          <p:nvPr/>
        </p:nvGrpSpPr>
        <p:grpSpPr>
          <a:xfrm>
            <a:off x="0" y="20866"/>
            <a:ext cx="12192000" cy="792000"/>
            <a:chOff x="0" y="0"/>
            <a:chExt cx="12192000" cy="792000"/>
          </a:xfrm>
        </p:grpSpPr>
        <p:sp>
          <p:nvSpPr>
            <p:cNvPr id="47" name="淘宝-想搞设计PPT(倒卖必究)-47">
              <a:extLst>
                <a:ext uri="{FF2B5EF4-FFF2-40B4-BE49-F238E27FC236}">
                  <a16:creationId xmlns:a16="http://schemas.microsoft.com/office/drawing/2014/main" id="{12A1C9C3-4DFC-E794-BBD9-584DAE90A016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48" name="淘宝-想搞设计PPT(倒卖必究)-48">
              <a:extLst>
                <a:ext uri="{FF2B5EF4-FFF2-40B4-BE49-F238E27FC236}">
                  <a16:creationId xmlns:a16="http://schemas.microsoft.com/office/drawing/2014/main" id="{DF13A732-EA52-21AC-9B54-9EA28863224D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淘宝-想搞设计PPT(倒卖必究)-49">
              <a:extLst>
                <a:ext uri="{FF2B5EF4-FFF2-40B4-BE49-F238E27FC236}">
                  <a16:creationId xmlns:a16="http://schemas.microsoft.com/office/drawing/2014/main" id="{9B7AEBC0-B029-D9D9-3D2B-DF81735F5A82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50" name="淘宝-想搞设计PPT(倒卖必究)-50">
              <a:extLst>
                <a:ext uri="{FF2B5EF4-FFF2-40B4-BE49-F238E27FC236}">
                  <a16:creationId xmlns:a16="http://schemas.microsoft.com/office/drawing/2014/main" id="{61C83A04-B9BE-6A90-85E1-37424EF529B4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51" name="淘宝-想搞设计PPT(倒卖必究)-51">
              <a:extLst>
                <a:ext uri="{FF2B5EF4-FFF2-40B4-BE49-F238E27FC236}">
                  <a16:creationId xmlns:a16="http://schemas.microsoft.com/office/drawing/2014/main" id="{F79D574B-69DF-60A8-D73B-783AAEED4D57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淘宝-想搞设计PPT(倒卖必究)-52">
              <a:extLst>
                <a:ext uri="{FF2B5EF4-FFF2-40B4-BE49-F238E27FC236}">
                  <a16:creationId xmlns:a16="http://schemas.microsoft.com/office/drawing/2014/main" id="{2A355DF1-8FC6-7F6A-0991-13A60BA3AC5B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关键技术难点</a:t>
              </a:r>
            </a:p>
          </p:txBody>
        </p:sp>
        <p:cxnSp>
          <p:nvCxnSpPr>
            <p:cNvPr id="53" name="淘宝-想搞设计PPT(倒卖必究)-53">
              <a:extLst>
                <a:ext uri="{FF2B5EF4-FFF2-40B4-BE49-F238E27FC236}">
                  <a16:creationId xmlns:a16="http://schemas.microsoft.com/office/drawing/2014/main" id="{9BC8E5A0-C59F-AB6D-DB59-2422CC35FA64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4D816B22-1DD0-B723-AD97-C02B0898C720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31A32BE3-338B-73D2-7A57-3C6F4935500D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淘宝-想搞设计PPT(倒卖必究)-56">
              <a:extLst>
                <a:ext uri="{FF2B5EF4-FFF2-40B4-BE49-F238E27FC236}">
                  <a16:creationId xmlns:a16="http://schemas.microsoft.com/office/drawing/2014/main" id="{8CDF075D-EF59-D6F2-8E93-B66EEE054EBF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64" name="Picture 63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58" name="淘宝-想搞设计PPT(倒卖必究)-58">
              <a:extLst>
                <a:ext uri="{FF2B5EF4-FFF2-40B4-BE49-F238E27FC236}">
                  <a16:creationId xmlns:a16="http://schemas.microsoft.com/office/drawing/2014/main" id="{F1AFE0F7-E9AD-FBFC-C544-26E77B171149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35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1"/>
    </mc:Choice>
    <mc:Fallback xmlns:p15="http://schemas.microsoft.com/office/powerpoint/2012/main" xmlns="">
      <p:transition spd="slow" advTm="2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  <p:bldP spid="14" grpId="0" animBg="1"/>
      <p:bldP spid="14" grpId="1" animBg="1"/>
      <p:bldP spid="15" grpId="0"/>
      <p:bldP spid="15" grpId="1"/>
      <p:bldP spid="17" grpId="0" animBg="1"/>
      <p:bldP spid="17" grpId="1" animBg="1"/>
      <p:bldP spid="18" grpId="0"/>
      <p:bldP spid="1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185305" y="2185889"/>
            <a:ext cx="2901794" cy="1246496"/>
            <a:chOff x="1329626" y="1667063"/>
            <a:chExt cx="2176909" cy="935116"/>
          </a:xfrm>
        </p:grpSpPr>
        <p:sp>
          <p:nvSpPr>
            <p:cNvPr id="12" name="淘宝-想搞设计PPT(倒卖必究)-12"/>
            <p:cNvSpPr/>
            <p:nvPr/>
          </p:nvSpPr>
          <p:spPr>
            <a:xfrm>
              <a:off x="1888122" y="1667063"/>
              <a:ext cx="1618413" cy="935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点击添加文本</a:t>
              </a:r>
            </a:p>
            <a:p>
              <a:r>
                <a:rPr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此处添加详细的文本描述，建议与标题相关并符合整体语言风格此处添加详细的文本描述。</a:t>
              </a:r>
            </a:p>
          </p:txBody>
        </p:sp>
        <p:sp>
          <p:nvSpPr>
            <p:cNvPr id="13" name="淘宝-想搞设计PPT(倒卖必究)-13"/>
            <p:cNvSpPr txBox="1"/>
            <p:nvPr/>
          </p:nvSpPr>
          <p:spPr>
            <a:xfrm>
              <a:off x="1329626" y="1667063"/>
              <a:ext cx="660448" cy="684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2">
                  <a:solidFill>
                    <a:srgbClr val="11426E"/>
                  </a:solidFill>
                  <a:latin typeface="微软雅黑"/>
                  <a:ea typeface="微软雅黑"/>
                  <a:cs typeface="Arial Unicode MS" pitchFamily="34" charset="-122"/>
                </a:rPr>
                <a:t>W</a:t>
              </a:r>
              <a:endParaRPr lang="zh-CN" altLang="en-US" sz="5332">
                <a:solidFill>
                  <a:srgbClr val="314371"/>
                </a:solidFill>
                <a:latin typeface="微软雅黑"/>
                <a:ea typeface="微软雅黑"/>
                <a:cs typeface="Arial Unicode MS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308101" y="4374125"/>
            <a:ext cx="2717248" cy="1061829"/>
            <a:chOff x="1605136" y="1667063"/>
            <a:chExt cx="2038467" cy="796580"/>
          </a:xfrm>
        </p:grpSpPr>
        <p:sp>
          <p:nvSpPr>
            <p:cNvPr id="15" name="淘宝-想搞设计PPT(倒卖必究)-15"/>
            <p:cNvSpPr/>
            <p:nvPr/>
          </p:nvSpPr>
          <p:spPr>
            <a:xfrm>
              <a:off x="1605136" y="1667063"/>
              <a:ext cx="1676086" cy="796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点击添加文本</a:t>
              </a:r>
            </a:p>
            <a:p>
              <a:r>
                <a:rPr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此处添加详细的文本描述，建议与标题相关并符合整体语言风格此处添加详细的文本描述。</a:t>
              </a:r>
            </a:p>
          </p:txBody>
        </p:sp>
        <p:sp>
          <p:nvSpPr>
            <p:cNvPr id="16" name="淘宝-想搞设计PPT(倒卖必究)-16"/>
            <p:cNvSpPr txBox="1"/>
            <p:nvPr/>
          </p:nvSpPr>
          <p:spPr>
            <a:xfrm>
              <a:off x="3210439" y="1667063"/>
              <a:ext cx="433164" cy="684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2">
                  <a:solidFill>
                    <a:srgbClr val="11426E"/>
                  </a:solidFill>
                  <a:latin typeface="微软雅黑"/>
                  <a:ea typeface="微软雅黑"/>
                  <a:cs typeface="Arial Unicode MS" pitchFamily="34" charset="-122"/>
                </a:rPr>
                <a:t>T</a:t>
              </a:r>
              <a:endParaRPr lang="zh-CN" altLang="en-US" sz="5332">
                <a:solidFill>
                  <a:srgbClr val="314371"/>
                </a:solidFill>
                <a:latin typeface="微软雅黑"/>
                <a:ea typeface="微软雅黑"/>
                <a:cs typeface="Arial Unicode MS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299118" y="4292917"/>
            <a:ext cx="2787981" cy="1246496"/>
            <a:chOff x="1415009" y="1667063"/>
            <a:chExt cx="2091528" cy="935116"/>
          </a:xfrm>
        </p:grpSpPr>
        <p:sp>
          <p:nvSpPr>
            <p:cNvPr id="18" name="淘宝-想搞设计PPT(倒卖必究)-18"/>
            <p:cNvSpPr/>
            <p:nvPr/>
          </p:nvSpPr>
          <p:spPr>
            <a:xfrm>
              <a:off x="1888123" y="1667063"/>
              <a:ext cx="1618414" cy="935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点击添加文本</a:t>
              </a:r>
            </a:p>
            <a:p>
              <a:r>
                <a:rPr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此处添加详细的文本描述，建议与标题相关并符合整体语言风格此处添加详细的文本描述。</a:t>
              </a:r>
            </a:p>
          </p:txBody>
        </p:sp>
        <p:sp>
          <p:nvSpPr>
            <p:cNvPr id="19" name="淘宝-想搞设计PPT(倒卖必究)-19"/>
            <p:cNvSpPr txBox="1"/>
            <p:nvPr/>
          </p:nvSpPr>
          <p:spPr>
            <a:xfrm>
              <a:off x="1415009" y="1667063"/>
              <a:ext cx="557028" cy="684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2">
                  <a:solidFill>
                    <a:srgbClr val="11426E"/>
                  </a:solidFill>
                  <a:latin typeface="微软雅黑"/>
                  <a:ea typeface="微软雅黑"/>
                  <a:cs typeface="Arial Unicode MS" pitchFamily="34" charset="-122"/>
                </a:rPr>
                <a:t>O</a:t>
              </a:r>
              <a:endParaRPr lang="zh-CN" altLang="en-US" sz="5332">
                <a:solidFill>
                  <a:srgbClr val="314371"/>
                </a:solidFill>
                <a:latin typeface="微软雅黑"/>
                <a:ea typeface="微软雅黑"/>
                <a:cs typeface="Arial Unicode MS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08100" y="2185889"/>
            <a:ext cx="2680397" cy="1061829"/>
            <a:chOff x="1633988" y="1667063"/>
            <a:chExt cx="2010821" cy="796580"/>
          </a:xfrm>
        </p:grpSpPr>
        <p:sp>
          <p:nvSpPr>
            <p:cNvPr id="21" name="淘宝-想搞设计PPT(倒卖必究)-21"/>
            <p:cNvSpPr/>
            <p:nvPr/>
          </p:nvSpPr>
          <p:spPr>
            <a:xfrm>
              <a:off x="1633988" y="1667063"/>
              <a:ext cx="1647233" cy="796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点击添加文本</a:t>
              </a:r>
            </a:p>
            <a:p>
              <a:r>
                <a:rPr lang="zh-CN" altLang="en-US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此处添加详细的文本描述，建议与标题相关并符合整体语言风格此处添加详细的文本描述。</a:t>
              </a:r>
            </a:p>
          </p:txBody>
        </p:sp>
        <p:sp>
          <p:nvSpPr>
            <p:cNvPr id="22" name="淘宝-想搞设计PPT(倒卖必究)-22"/>
            <p:cNvSpPr txBox="1"/>
            <p:nvPr/>
          </p:nvSpPr>
          <p:spPr>
            <a:xfrm>
              <a:off x="3210442" y="1667063"/>
              <a:ext cx="434367" cy="684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2">
                  <a:solidFill>
                    <a:srgbClr val="11426E"/>
                  </a:solidFill>
                  <a:latin typeface="微软雅黑"/>
                  <a:ea typeface="微软雅黑"/>
                  <a:cs typeface="Arial Unicode MS" pitchFamily="34" charset="-122"/>
                </a:rPr>
                <a:t>S</a:t>
              </a:r>
              <a:endParaRPr lang="zh-CN" altLang="en-US" sz="5332">
                <a:solidFill>
                  <a:srgbClr val="314371"/>
                </a:solidFill>
                <a:latin typeface="微软雅黑"/>
                <a:ea typeface="微软雅黑"/>
                <a:cs typeface="Arial Unicode MS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940001" y="1686308"/>
            <a:ext cx="4293287" cy="4293287"/>
            <a:chOff x="3466746" y="1032556"/>
            <a:chExt cx="3625534" cy="3625534"/>
          </a:xfrm>
        </p:grpSpPr>
        <p:grpSp>
          <p:nvGrpSpPr>
            <p:cNvPr id="24" name="组合 23"/>
            <p:cNvGrpSpPr/>
            <p:nvPr/>
          </p:nvGrpSpPr>
          <p:grpSpPr>
            <a:xfrm rot="2700000">
              <a:off x="3466746" y="1032556"/>
              <a:ext cx="3625534" cy="3625534"/>
              <a:chOff x="4130930" y="206199"/>
              <a:chExt cx="3562990" cy="3562990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130930" y="1257411"/>
                <a:ext cx="3562990" cy="1460565"/>
                <a:chOff x="4130930" y="972787"/>
                <a:chExt cx="3562990" cy="1460565"/>
              </a:xfrm>
            </p:grpSpPr>
            <p:sp>
              <p:nvSpPr>
                <p:cNvPr id="33" name="淘宝-想搞设计PPT(倒卖必究)-33"/>
                <p:cNvSpPr/>
                <p:nvPr/>
              </p:nvSpPr>
              <p:spPr>
                <a:xfrm rot="2700000">
                  <a:off x="4130930" y="972787"/>
                  <a:ext cx="1460565" cy="1460565"/>
                </a:xfrm>
                <a:prstGeom prst="teardrop">
                  <a:avLst/>
                </a:prstGeom>
                <a:solidFill>
                  <a:srgbClr val="11426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199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4" name="淘宝-想搞设计PPT(倒卖必究)-34"/>
                <p:cNvSpPr/>
                <p:nvPr/>
              </p:nvSpPr>
              <p:spPr>
                <a:xfrm rot="13500000">
                  <a:off x="6233355" y="972787"/>
                  <a:ext cx="1460565" cy="1460565"/>
                </a:xfrm>
                <a:prstGeom prst="teardrop">
                  <a:avLst/>
                </a:prstGeom>
                <a:solidFill>
                  <a:srgbClr val="11426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199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5400000">
                <a:off x="4130930" y="1257411"/>
                <a:ext cx="3562990" cy="1460565"/>
                <a:chOff x="4130930" y="972787"/>
                <a:chExt cx="3562990" cy="1460565"/>
              </a:xfrm>
            </p:grpSpPr>
            <p:sp>
              <p:nvSpPr>
                <p:cNvPr id="31" name="淘宝-想搞设计PPT(倒卖必究)-31"/>
                <p:cNvSpPr/>
                <p:nvPr/>
              </p:nvSpPr>
              <p:spPr>
                <a:xfrm rot="2700000">
                  <a:off x="4130930" y="972787"/>
                  <a:ext cx="1460565" cy="1460565"/>
                </a:xfrm>
                <a:prstGeom prst="teardrop">
                  <a:avLst/>
                </a:prstGeom>
                <a:solidFill>
                  <a:srgbClr val="11426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199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2" name="淘宝-想搞设计PPT(倒卖必究)-32"/>
                <p:cNvSpPr/>
                <p:nvPr/>
              </p:nvSpPr>
              <p:spPr>
                <a:xfrm rot="13500000">
                  <a:off x="6233355" y="972787"/>
                  <a:ext cx="1460565" cy="1460565"/>
                </a:xfrm>
                <a:prstGeom prst="teardrop">
                  <a:avLst/>
                </a:prstGeom>
                <a:solidFill>
                  <a:srgbClr val="11426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199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pic>
          <p:nvPicPr>
            <p:cNvPr id="25" name="淘宝-想搞设计PPT(倒卖必究)-25" descr="E:\PPT\PPT_图标\080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91782" y="3464330"/>
              <a:ext cx="427541" cy="42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淘宝-想搞设计PPT(倒卖必究)-26" descr="E:\PPT\PPT_图标\026.png"/>
            <p:cNvPicPr>
              <a:picLocks noChangeAspect="1" noChangeArrowheads="1"/>
            </p:cNvPicPr>
            <p:nvPr/>
          </p:nvPicPr>
          <p:blipFill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99397" y="3462981"/>
              <a:ext cx="400923" cy="399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淘宝-想搞设计PPT(倒卖必究)-27" descr="E:\PPT\PPT_图标\028.png"/>
            <p:cNvPicPr>
              <a:picLocks noChangeAspect="1" noChangeArrowheads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88878" y="1775634"/>
              <a:ext cx="427541" cy="42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淘宝-想搞设计PPT(倒卖必究)-28" descr="E:\PPT\PPT_图标\060.png"/>
            <p:cNvPicPr>
              <a:picLocks noChangeAspect="1" noChangeArrowheads="1"/>
            </p:cNvPicPr>
            <p:nvPr/>
          </p:nvPicPr>
          <p:blipFill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91782" y="1798205"/>
              <a:ext cx="427541" cy="42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组合 34"/>
          <p:cNvGrpSpPr/>
          <p:nvPr/>
        </p:nvGrpSpPr>
        <p:grpSpPr>
          <a:xfrm>
            <a:off x="5316967" y="3050414"/>
            <a:ext cx="1539355" cy="1539356"/>
            <a:chOff x="4499992" y="2279541"/>
            <a:chExt cx="1430868" cy="1430868"/>
          </a:xfrm>
        </p:grpSpPr>
        <p:sp>
          <p:nvSpPr>
            <p:cNvPr id="36" name="淘宝-想搞设计PPT(倒卖必究)-36"/>
            <p:cNvSpPr/>
            <p:nvPr/>
          </p:nvSpPr>
          <p:spPr>
            <a:xfrm>
              <a:off x="4499992" y="2279541"/>
              <a:ext cx="1430868" cy="1430868"/>
            </a:xfrm>
            <a:prstGeom prst="ellipse">
              <a:avLst/>
            </a:prstGeom>
            <a:solidFill>
              <a:srgbClr val="1D70BB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7" name="淘宝-想搞设计PPT(倒卖必究)-37"/>
            <p:cNvSpPr txBox="1"/>
            <p:nvPr/>
          </p:nvSpPr>
          <p:spPr>
            <a:xfrm>
              <a:off x="4640008" y="2771932"/>
              <a:ext cx="1150840" cy="486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SWOT</a:t>
              </a: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096780F-B64F-E109-4085-FBD48D3C10F2}"/>
              </a:ext>
            </a:extLst>
          </p:cNvPr>
          <p:cNvGrpSpPr/>
          <p:nvPr/>
        </p:nvGrpSpPr>
        <p:grpSpPr>
          <a:xfrm>
            <a:off x="0" y="20866"/>
            <a:ext cx="12192000" cy="792000"/>
            <a:chOff x="0" y="0"/>
            <a:chExt cx="12192000" cy="792000"/>
          </a:xfrm>
        </p:grpSpPr>
        <p:sp>
          <p:nvSpPr>
            <p:cNvPr id="52" name="淘宝-想搞设计PPT(倒卖必究)-52">
              <a:extLst>
                <a:ext uri="{FF2B5EF4-FFF2-40B4-BE49-F238E27FC236}">
                  <a16:creationId xmlns:a16="http://schemas.microsoft.com/office/drawing/2014/main" id="{C9990B4C-50EE-BCCB-6393-F9177B291AF8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53" name="淘宝-想搞设计PPT(倒卖必究)-53">
              <a:extLst>
                <a:ext uri="{FF2B5EF4-FFF2-40B4-BE49-F238E27FC236}">
                  <a16:creationId xmlns:a16="http://schemas.microsoft.com/office/drawing/2014/main" id="{4425661A-AF0D-B354-D560-F6C1E33BE91A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47F3DFF6-4BCE-4B92-67D6-E5323FE8066A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4DEAADAE-6B7B-A776-7D10-41F5F5428E68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56" name="淘宝-想搞设计PPT(倒卖必究)-56">
              <a:extLst>
                <a:ext uri="{FF2B5EF4-FFF2-40B4-BE49-F238E27FC236}">
                  <a16:creationId xmlns:a16="http://schemas.microsoft.com/office/drawing/2014/main" id="{99C999D8-577D-770E-9808-280520D1B5F8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8BBD7F18-A078-C4CF-8243-15EF15105A40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关键技术难点</a:t>
              </a:r>
            </a:p>
          </p:txBody>
        </p:sp>
        <p:cxnSp>
          <p:nvCxnSpPr>
            <p:cNvPr id="58" name="淘宝-想搞设计PPT(倒卖必究)-58">
              <a:extLst>
                <a:ext uri="{FF2B5EF4-FFF2-40B4-BE49-F238E27FC236}">
                  <a16:creationId xmlns:a16="http://schemas.microsoft.com/office/drawing/2014/main" id="{05A9083D-AE05-ACE3-0F6E-94564E1F93D5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淘宝-想搞设计PPT(倒卖必究)-59">
              <a:extLst>
                <a:ext uri="{FF2B5EF4-FFF2-40B4-BE49-F238E27FC236}">
                  <a16:creationId xmlns:a16="http://schemas.microsoft.com/office/drawing/2014/main" id="{4E2779CF-CEF1-53FC-DD61-3941A4BEEA37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60" name="淘宝-想搞设计PPT(倒卖必究)-60">
              <a:extLst>
                <a:ext uri="{FF2B5EF4-FFF2-40B4-BE49-F238E27FC236}">
                  <a16:creationId xmlns:a16="http://schemas.microsoft.com/office/drawing/2014/main" id="{133524C3-E1AB-89B3-641B-327F631F0DF0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淘宝-想搞设计PPT(倒卖必究)-61">
              <a:extLst>
                <a:ext uri="{FF2B5EF4-FFF2-40B4-BE49-F238E27FC236}">
                  <a16:creationId xmlns:a16="http://schemas.microsoft.com/office/drawing/2014/main" id="{908F2936-E37E-C9FB-BFD0-AA4EF9A2034B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64" name="Picture 63" descr="华中科技大学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63" name="淘宝-想搞设计PPT(倒卖必究)-63">
              <a:extLst>
                <a:ext uri="{FF2B5EF4-FFF2-40B4-BE49-F238E27FC236}">
                  <a16:creationId xmlns:a16="http://schemas.microsoft.com/office/drawing/2014/main" id="{C59D1440-574D-2F0F-BC7F-776144A5B097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097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0"/>
    </mc:Choice>
    <mc:Fallback xmlns:p15="http://schemas.microsoft.com/office/powerpoint/2012/main" xmlns="">
      <p:transition spd="slow" advTm="2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淘宝-想搞设计PPT(倒卖必究)-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" b="32650"/>
          <a:stretch>
            <a:fillRect/>
          </a:stretch>
        </p:blipFill>
        <p:spPr bwMode="auto">
          <a:xfrm>
            <a:off x="1671937" y="1834181"/>
            <a:ext cx="5510629" cy="226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2CA5D266-2430-ECA4-65CF-81356DC2A3D8}"/>
              </a:ext>
            </a:extLst>
          </p:cNvPr>
          <p:cNvGrpSpPr/>
          <p:nvPr/>
        </p:nvGrpSpPr>
        <p:grpSpPr>
          <a:xfrm>
            <a:off x="-6477001" y="-934124"/>
            <a:ext cx="16241274" cy="6541881"/>
            <a:chOff x="-9682186" y="-1406212"/>
            <a:chExt cx="22798779" cy="9183203"/>
          </a:xfrm>
        </p:grpSpPr>
        <p:pic>
          <p:nvPicPr>
            <p:cNvPr id="47" name="Picture 46" descr="677d22b86e9b106229962a7f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944932" y="-532075"/>
              <a:ext cx="12229812" cy="7643632"/>
            </a:xfrm>
            <a:prstGeom prst="rect">
              <a:avLst/>
            </a:prstGeom>
          </p:spPr>
        </p:pic>
        <p:sp>
          <p:nv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B91EC866-65C1-9915-279C-E518AA475B95}"/>
                </a:ext>
              </a:extLst>
            </p:cNvPr>
            <p:cNvSpPr/>
            <p:nvPr/>
          </p:nvSpPr>
          <p:spPr>
            <a:xfrm>
              <a:off x="-1499272" y="5651782"/>
              <a:ext cx="14615865" cy="212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ED9B2A3A-9D57-2817-DA2F-A5B852A96538}"/>
                </a:ext>
              </a:extLst>
            </p:cNvPr>
            <p:cNvSpPr/>
            <p:nvPr/>
          </p:nvSpPr>
          <p:spPr>
            <a:xfrm>
              <a:off x="-2848785" y="-1406212"/>
              <a:ext cx="14948615" cy="3825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1837F03C-E38C-F115-B7E9-B7E90DFA90F5}"/>
                </a:ext>
              </a:extLst>
            </p:cNvPr>
            <p:cNvSpPr/>
            <p:nvPr/>
          </p:nvSpPr>
          <p:spPr>
            <a:xfrm>
              <a:off x="-9682186" y="1909738"/>
              <a:ext cx="11406296" cy="4229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182566" y="1834373"/>
            <a:ext cx="3377719" cy="2261552"/>
            <a:chOff x="5922389" y="1563637"/>
            <a:chExt cx="2369024" cy="1586180"/>
          </a:xfrm>
          <a:solidFill>
            <a:srgbClr val="314371"/>
          </a:solidFill>
        </p:grpSpPr>
        <p:sp>
          <p:nvSpPr>
            <p:cNvPr id="14" name="淘宝-想搞设计PPT(倒卖必究)-14"/>
            <p:cNvSpPr/>
            <p:nvPr/>
          </p:nvSpPr>
          <p:spPr>
            <a:xfrm>
              <a:off x="5922389" y="1563637"/>
              <a:ext cx="2369024" cy="1586180"/>
            </a:xfrm>
            <a:prstGeom prst="snip1Rect">
              <a:avLst/>
            </a:prstGeom>
            <a:solidFill>
              <a:srgbClr val="1142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1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6271522" y="1968173"/>
              <a:ext cx="1728491" cy="746622"/>
            </a:xfrm>
            <a:prstGeom prst="rect">
              <a:avLst/>
            </a:prstGeom>
            <a:solidFill>
              <a:srgbClr val="11426E"/>
            </a:solidFill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添加标题内容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ADD A TITLE CONTENT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64B953A-61BA-2F98-D01B-BEB737E076AE}"/>
              </a:ext>
            </a:extLst>
          </p:cNvPr>
          <p:cNvGrpSpPr/>
          <p:nvPr/>
        </p:nvGrpSpPr>
        <p:grpSpPr>
          <a:xfrm>
            <a:off x="0" y="20866"/>
            <a:ext cx="12192000" cy="792000"/>
            <a:chOff x="0" y="0"/>
            <a:chExt cx="12192000" cy="792000"/>
          </a:xfrm>
        </p:grpSpPr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F8819060-EA25-57BF-F9A9-E7ED144B67B8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A26A6608-C793-0E09-7F45-D6C9EBD0428A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1B4DF04D-FF99-7463-2A9A-B5F58604573D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6586D69E-6B8E-1FD1-291C-C7FCF353701F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19C70E06-872B-FA59-BB95-C3BA77033486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EA640EB5-AB55-5FD6-B1C5-B215E10C210B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关键技术难点</a:t>
              </a:r>
            </a:p>
          </p:txBody>
        </p:sp>
        <p:cxnSp>
          <p:nvCxn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2C049BB6-92AC-8982-1559-C908DAEAE3FD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1A4385CA-879D-2494-EB80-7FE816F0C55D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72C0AF52-25CF-8DAD-2B21-E24F2347F90B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F17B5490-D58E-5684-5EE0-D794B99DCB95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48" name="Picture 47" descr="华中科技大学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B5A3EE86-882D-471A-EBF4-7394C376DD75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淘宝-想搞设计PPT(倒卖必究)-11"/>
          <p:cNvSpPr/>
          <p:nvPr/>
        </p:nvSpPr>
        <p:spPr>
          <a:xfrm>
            <a:off x="1637100" y="4440857"/>
            <a:ext cx="8923185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公司自成立以来，我们通过艰苦创业、奋发拚搏，为社会、为国家创造利税，为市场、为广大客户提供了一流先进的产品。在未来的发展中，我们将一如既往地践行这一价值观，将自己融入到社会发展的潮流中，为社会提供性价比最优的产品，倡导和弘扬先进的企业文化，最大限度地提高经济效益和社会效益，在把企业做大做强中，为社会创造更大的财富。</a:t>
            </a:r>
          </a:p>
        </p:txBody>
      </p:sp>
    </p:spTree>
    <p:extLst>
      <p:ext uri="{BB962C8B-B14F-4D97-AF65-F5344CB8AC3E}">
        <p14:creationId xmlns:p14="http://schemas.microsoft.com/office/powerpoint/2010/main" val="113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9"/>
    </mc:Choice>
    <mc:Fallback xmlns:p15="http://schemas.microsoft.com/office/powerpoint/2012/main" xmlns="">
      <p:transition spd="slow" advTm="2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/>
          <p:cNvSpPr/>
          <p:nvPr/>
        </p:nvSpPr>
        <p:spPr>
          <a:xfrm>
            <a:off x="1889597" y="1938947"/>
            <a:ext cx="3701553" cy="434332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387E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2" name="淘宝-想搞设计PPT(倒卖必究)-12"/>
          <p:cNvSpPr>
            <a:spLocks noChangeArrowheads="1"/>
          </p:cNvSpPr>
          <p:nvPr/>
        </p:nvSpPr>
        <p:spPr bwMode="auto">
          <a:xfrm>
            <a:off x="1889597" y="1543890"/>
            <a:ext cx="3701553" cy="790114"/>
          </a:xfrm>
          <a:prstGeom prst="homePlate">
            <a:avLst>
              <a:gd name="adj" fmla="val 63872"/>
            </a:avLst>
          </a:prstGeom>
          <a:solidFill>
            <a:srgbClr val="11426E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24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成绩</a:t>
            </a:r>
          </a:p>
        </p:txBody>
      </p:sp>
      <p:sp>
        <p:nvSpPr>
          <p:cNvPr id="13" name="淘宝-想搞设计PPT(倒卖必究)-13"/>
          <p:cNvSpPr txBox="1"/>
          <p:nvPr/>
        </p:nvSpPr>
        <p:spPr>
          <a:xfrm>
            <a:off x="2033613" y="2609859"/>
            <a:ext cx="355753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6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6282085" y="1938947"/>
            <a:ext cx="3701553" cy="434332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2387E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淘宝-想搞设计PPT(倒卖必究)-15"/>
          <p:cNvSpPr>
            <a:spLocks noChangeArrowheads="1"/>
          </p:cNvSpPr>
          <p:nvPr/>
        </p:nvSpPr>
        <p:spPr bwMode="auto">
          <a:xfrm flipH="1">
            <a:off x="6282085" y="1543890"/>
            <a:ext cx="3701553" cy="790114"/>
          </a:xfrm>
          <a:prstGeom prst="homePlate">
            <a:avLst>
              <a:gd name="adj" fmla="val 63872"/>
            </a:avLst>
          </a:prstGeom>
          <a:solidFill>
            <a:srgbClr val="11426E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思考</a:t>
            </a:r>
          </a:p>
        </p:txBody>
      </p:sp>
      <p:sp>
        <p:nvSpPr>
          <p:cNvPr id="16" name="淘宝-想搞设计PPT(倒卖必究)-16"/>
          <p:cNvSpPr txBox="1"/>
          <p:nvPr/>
        </p:nvSpPr>
        <p:spPr>
          <a:xfrm>
            <a:off x="6426101" y="2609859"/>
            <a:ext cx="355753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6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F7B5FFA-5B9D-5E09-EC71-389BAF32079E}"/>
              </a:ext>
            </a:extLst>
          </p:cNvPr>
          <p:cNvGrpSpPr/>
          <p:nvPr/>
        </p:nvGrpSpPr>
        <p:grpSpPr>
          <a:xfrm>
            <a:off x="0" y="20866"/>
            <a:ext cx="12192000" cy="792000"/>
            <a:chOff x="0" y="0"/>
            <a:chExt cx="12192000" cy="792000"/>
          </a:xfrm>
        </p:grpSpPr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BCB8113B-04BF-50FA-7686-52AF01F4DAFA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73981899-CE2C-B91B-8A7C-84501A313855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53C2A930-E769-C603-7F6C-276F883F79B4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F7168C64-C7EE-905B-B26A-BC283D074964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5EC29D99-067C-8298-F1FF-DF4108FB8D19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6508718F-7DDC-B9EB-30A0-91CD042AE83A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关键技术难点</a:t>
              </a:r>
            </a:p>
          </p:txBody>
        </p:sp>
        <p:cxnSp>
          <p:nvCxn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EF51DCDE-5004-0DE6-617A-DB791BC6C99E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BA35FA83-A1E1-446C-2599-475B3122BEBF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21032BB4-6ECE-EF91-CE7D-261BEF69AF0E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6215CF47-3E7F-16AD-010D-A9202BB7306E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43" name="Picture 42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9C0126F3-EC60-E05C-511B-FC9E92596830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514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"/>
    </mc:Choice>
    <mc:Fallback xmlns:p15="http://schemas.microsoft.com/office/powerpoint/2012/main" xmlns="">
      <p:transition spd="slow" advTm="2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3" grpId="1"/>
      <p:bldP spid="14" grpId="0" animBg="1"/>
      <p:bldP spid="15" grpId="0" animBg="1"/>
      <p:bldP spid="16" grpId="0"/>
      <p:bldP spid="1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淘宝-想搞设计PPT(倒卖必究)-2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248D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淘宝-想搞设计PPT(倒卖必究)-3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248D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淘宝-想搞设计PPT(倒卖必究)-6"/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248D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淘宝-想搞设计PPT(倒卖必究)-7"/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248D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0" name="淘宝-想搞设计PPT(倒卖必究)-30"/>
          <p:cNvSpPr/>
          <p:nvPr/>
        </p:nvSpPr>
        <p:spPr>
          <a:xfrm>
            <a:off x="0" y="6306608"/>
            <a:ext cx="12192000" cy="551392"/>
          </a:xfrm>
          <a:custGeom>
            <a:avLst/>
            <a:gdLst>
              <a:gd name="connsiteX0" fmla="*/ 6096001 w 12192000"/>
              <a:gd name="connsiteY0" fmla="*/ 0 h 551392"/>
              <a:gd name="connsiteX1" fmla="*/ 12149210 w 12192000"/>
              <a:gd name="connsiteY1" fmla="*/ 331821 h 551392"/>
              <a:gd name="connsiteX2" fmla="*/ 12192000 w 12192000"/>
              <a:gd name="connsiteY2" fmla="*/ 337779 h 551392"/>
              <a:gd name="connsiteX3" fmla="*/ 12192000 w 12192000"/>
              <a:gd name="connsiteY3" fmla="*/ 551392 h 551392"/>
              <a:gd name="connsiteX4" fmla="*/ 0 w 12192000"/>
              <a:gd name="connsiteY4" fmla="*/ 551392 h 551392"/>
              <a:gd name="connsiteX5" fmla="*/ 0 w 12192000"/>
              <a:gd name="connsiteY5" fmla="*/ 337779 h 551392"/>
              <a:gd name="connsiteX6" fmla="*/ 42794 w 12192000"/>
              <a:gd name="connsiteY6" fmla="*/ 331821 h 551392"/>
              <a:gd name="connsiteX7" fmla="*/ 6096001 w 12192000"/>
              <a:gd name="connsiteY7" fmla="*/ 0 h 55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51392">
                <a:moveTo>
                  <a:pt x="6096001" y="0"/>
                </a:moveTo>
                <a:cubicBezTo>
                  <a:pt x="8459792" y="0"/>
                  <a:pt x="10599858" y="126800"/>
                  <a:pt x="12149210" y="331821"/>
                </a:cubicBezTo>
                <a:lnTo>
                  <a:pt x="12192000" y="337779"/>
                </a:lnTo>
                <a:lnTo>
                  <a:pt x="12192000" y="551392"/>
                </a:lnTo>
                <a:lnTo>
                  <a:pt x="0" y="551392"/>
                </a:lnTo>
                <a:lnTo>
                  <a:pt x="0" y="337779"/>
                </a:lnTo>
                <a:lnTo>
                  <a:pt x="42794" y="331821"/>
                </a:lnTo>
                <a:cubicBezTo>
                  <a:pt x="1592145" y="126800"/>
                  <a:pt x="3732210" y="0"/>
                  <a:pt x="6096001" y="0"/>
                </a:cubicBezTo>
                <a:close/>
              </a:path>
            </a:pathLst>
          </a:custGeom>
          <a:gradFill flip="none" rotWithShape="1">
            <a:gsLst>
              <a:gs pos="19000">
                <a:srgbClr val="1A76C0"/>
              </a:gs>
              <a:gs pos="100000">
                <a:srgbClr val="1A76C0">
                  <a:alpha val="39000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 flipV="1">
            <a:off x="965200" y="1452881"/>
            <a:ext cx="4267200" cy="45719"/>
            <a:chOff x="901700" y="3086100"/>
            <a:chExt cx="5956300" cy="45719"/>
          </a:xfrm>
        </p:grpSpPr>
        <p:sp>
          <p:nvSpPr>
            <p:cNvPr id="39" name="淘宝-想搞设计PPT(倒卖必究)-39"/>
            <p:cNvSpPr/>
            <p:nvPr/>
          </p:nvSpPr>
          <p:spPr>
            <a:xfrm>
              <a:off x="901700" y="3086100"/>
              <a:ext cx="850900" cy="45719"/>
            </a:xfrm>
            <a:prstGeom prst="rect">
              <a:avLst/>
            </a:prstGeom>
            <a:solidFill>
              <a:srgbClr val="1D70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cxnSp>
          <p:nvCxnSpPr>
            <p:cNvPr id="45" name="淘宝-想搞设计PPT(倒卖必究)-45"/>
            <p:cNvCxnSpPr/>
            <p:nvPr/>
          </p:nvCxnSpPr>
          <p:spPr>
            <a:xfrm>
              <a:off x="1727200" y="3108959"/>
              <a:ext cx="5130800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淘宝-想搞设计PPT(倒卖必究)-47"/>
          <p:cNvSpPr txBox="1"/>
          <p:nvPr/>
        </p:nvSpPr>
        <p:spPr>
          <a:xfrm>
            <a:off x="800100" y="571500"/>
            <a:ext cx="147320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dirty="0">
                <a:solidFill>
                  <a:srgbClr val="1D70BB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目录：</a:t>
            </a:r>
            <a:endParaRPr lang="zh-CN" altLang="en-US" sz="4800" dirty="0">
              <a:ln>
                <a:solidFill>
                  <a:schemeClr val="bg1">
                    <a:alpha val="76000"/>
                  </a:schemeClr>
                </a:solidFill>
              </a:ln>
              <a:solidFill>
                <a:srgbClr val="C00000"/>
              </a:solidFill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1117600" y="2404584"/>
            <a:ext cx="2340550" cy="2895603"/>
          </a:xfrm>
          <a:prstGeom prst="roundRect">
            <a:avLst>
              <a:gd name="adj" fmla="val 4167"/>
            </a:avLst>
          </a:prstGeom>
          <a:gradFill flip="none" rotWithShape="1">
            <a:gsLst>
              <a:gs pos="19000">
                <a:srgbClr val="135890"/>
              </a:gs>
              <a:gs pos="100000">
                <a:srgbClr val="135890">
                  <a:alpha val="63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淘宝-想搞设计PPT(倒卖必究)-54"/>
          <p:cNvSpPr/>
          <p:nvPr/>
        </p:nvSpPr>
        <p:spPr>
          <a:xfrm>
            <a:off x="3642783" y="2404584"/>
            <a:ext cx="2340550" cy="2895603"/>
          </a:xfrm>
          <a:prstGeom prst="roundRect">
            <a:avLst>
              <a:gd name="adj" fmla="val 4167"/>
            </a:avLst>
          </a:prstGeom>
          <a:gradFill flip="none" rotWithShape="1">
            <a:gsLst>
              <a:gs pos="19000">
                <a:srgbClr val="135890"/>
              </a:gs>
              <a:gs pos="100000">
                <a:srgbClr val="135890">
                  <a:alpha val="63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淘宝-想搞设计PPT(倒卖必究)-55"/>
          <p:cNvSpPr/>
          <p:nvPr/>
        </p:nvSpPr>
        <p:spPr>
          <a:xfrm>
            <a:off x="6167966" y="2404584"/>
            <a:ext cx="2340550" cy="2895603"/>
          </a:xfrm>
          <a:prstGeom prst="roundRect">
            <a:avLst>
              <a:gd name="adj" fmla="val 4167"/>
            </a:avLst>
          </a:prstGeom>
          <a:gradFill flip="none" rotWithShape="1">
            <a:gsLst>
              <a:gs pos="19000">
                <a:srgbClr val="135890"/>
              </a:gs>
              <a:gs pos="100000">
                <a:srgbClr val="135890">
                  <a:alpha val="63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淘宝-想搞设计PPT(倒卖必究)-56"/>
          <p:cNvSpPr/>
          <p:nvPr/>
        </p:nvSpPr>
        <p:spPr>
          <a:xfrm>
            <a:off x="8693150" y="2404584"/>
            <a:ext cx="2340550" cy="2895603"/>
          </a:xfrm>
          <a:prstGeom prst="roundRect">
            <a:avLst>
              <a:gd name="adj" fmla="val 4167"/>
            </a:avLst>
          </a:prstGeom>
          <a:gradFill flip="none" rotWithShape="1">
            <a:gsLst>
              <a:gs pos="19000">
                <a:srgbClr val="135890"/>
              </a:gs>
              <a:gs pos="100000">
                <a:srgbClr val="135890">
                  <a:alpha val="63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淘宝-想搞设计PPT(倒卖必究)-57"/>
          <p:cNvSpPr txBox="1"/>
          <p:nvPr/>
        </p:nvSpPr>
        <p:spPr>
          <a:xfrm>
            <a:off x="1551275" y="3026884"/>
            <a:ext cx="14732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-01-</a:t>
            </a:r>
            <a:endParaRPr lang="zh-CN" altLang="en-US" sz="2800" dirty="0">
              <a:ln>
                <a:solidFill>
                  <a:schemeClr val="bg1">
                    <a:alpha val="76000"/>
                  </a:schemeClr>
                </a:solidFill>
              </a:ln>
              <a:solidFill>
                <a:schemeClr val="bg1"/>
              </a:solidFill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58" name="淘宝-想搞设计PPT(倒卖必究)-58"/>
          <p:cNvSpPr txBox="1"/>
          <p:nvPr/>
        </p:nvSpPr>
        <p:spPr>
          <a:xfrm>
            <a:off x="1118175" y="3571954"/>
            <a:ext cx="23394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研究背景</a:t>
            </a:r>
          </a:p>
        </p:txBody>
      </p:sp>
      <p:sp>
        <p:nvSpPr>
          <p:cNvPr id="59" name="淘宝-想搞设计PPT(倒卖必究)-59"/>
          <p:cNvSpPr txBox="1"/>
          <p:nvPr/>
        </p:nvSpPr>
        <p:spPr>
          <a:xfrm>
            <a:off x="1459634" y="4112621"/>
            <a:ext cx="1656482" cy="668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alpha val="5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Click here to enter your text, change the color or size of the text. </a:t>
            </a:r>
          </a:p>
        </p:txBody>
      </p:sp>
      <p:sp>
        <p:nvSpPr>
          <p:cNvPr id="61" name="淘宝-想搞设计PPT(倒卖必究)-61"/>
          <p:cNvSpPr txBox="1"/>
          <p:nvPr/>
        </p:nvSpPr>
        <p:spPr>
          <a:xfrm>
            <a:off x="4096712" y="3026884"/>
            <a:ext cx="14732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-02-</a:t>
            </a:r>
            <a:endParaRPr lang="zh-CN" altLang="en-US" sz="2800" dirty="0">
              <a:ln>
                <a:solidFill>
                  <a:schemeClr val="bg1">
                    <a:alpha val="76000"/>
                  </a:schemeClr>
                </a:solidFill>
              </a:ln>
              <a:solidFill>
                <a:schemeClr val="bg1"/>
              </a:solidFill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62" name="淘宝-想搞设计PPT(倒卖必究)-62"/>
          <p:cNvSpPr txBox="1"/>
          <p:nvPr/>
        </p:nvSpPr>
        <p:spPr>
          <a:xfrm>
            <a:off x="3663612" y="3571954"/>
            <a:ext cx="23394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项目进展</a:t>
            </a:r>
          </a:p>
        </p:txBody>
      </p:sp>
      <p:sp>
        <p:nvSpPr>
          <p:cNvPr id="63" name="淘宝-想搞设计PPT(倒卖必究)-63"/>
          <p:cNvSpPr txBox="1"/>
          <p:nvPr/>
        </p:nvSpPr>
        <p:spPr>
          <a:xfrm>
            <a:off x="4005071" y="4112621"/>
            <a:ext cx="1656482" cy="668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alpha val="5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Click here to enter your text, change the color or size of the text. </a:t>
            </a:r>
          </a:p>
        </p:txBody>
      </p:sp>
      <p:sp>
        <p:nvSpPr>
          <p:cNvPr id="65" name="淘宝-想搞设计PPT(倒卖必究)-65"/>
          <p:cNvSpPr txBox="1"/>
          <p:nvPr/>
        </p:nvSpPr>
        <p:spPr>
          <a:xfrm>
            <a:off x="6581100" y="3026884"/>
            <a:ext cx="14732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-03-</a:t>
            </a:r>
            <a:endParaRPr lang="zh-CN" altLang="en-US" sz="2800" dirty="0">
              <a:ln>
                <a:solidFill>
                  <a:schemeClr val="bg1">
                    <a:alpha val="76000"/>
                  </a:schemeClr>
                </a:solidFill>
              </a:ln>
              <a:solidFill>
                <a:schemeClr val="bg1"/>
              </a:solidFill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66" name="淘宝-想搞设计PPT(倒卖必究)-66"/>
          <p:cNvSpPr txBox="1"/>
          <p:nvPr/>
        </p:nvSpPr>
        <p:spPr>
          <a:xfrm>
            <a:off x="6148000" y="3571954"/>
            <a:ext cx="23394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结论分析</a:t>
            </a:r>
          </a:p>
        </p:txBody>
      </p:sp>
      <p:sp>
        <p:nvSpPr>
          <p:cNvPr id="67" name="淘宝-想搞设计PPT(倒卖必究)-67"/>
          <p:cNvSpPr txBox="1"/>
          <p:nvPr/>
        </p:nvSpPr>
        <p:spPr>
          <a:xfrm>
            <a:off x="6489459" y="4112621"/>
            <a:ext cx="1656482" cy="668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alpha val="5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Click here to enter your text, change the color or size of the text. </a:t>
            </a:r>
          </a:p>
        </p:txBody>
      </p:sp>
      <p:sp>
        <p:nvSpPr>
          <p:cNvPr id="69" name="淘宝-想搞设计PPT(倒卖必究)-69"/>
          <p:cNvSpPr txBox="1"/>
          <p:nvPr/>
        </p:nvSpPr>
        <p:spPr>
          <a:xfrm>
            <a:off x="9126825" y="3026884"/>
            <a:ext cx="14732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-04-</a:t>
            </a:r>
            <a:endParaRPr lang="zh-CN" altLang="en-US" sz="2800" dirty="0">
              <a:ln>
                <a:solidFill>
                  <a:schemeClr val="bg1">
                    <a:alpha val="76000"/>
                  </a:schemeClr>
                </a:solidFill>
              </a:ln>
              <a:solidFill>
                <a:schemeClr val="bg1"/>
              </a:solidFill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70" name="淘宝-想搞设计PPT(倒卖必究)-70"/>
          <p:cNvSpPr txBox="1"/>
          <p:nvPr/>
        </p:nvSpPr>
        <p:spPr>
          <a:xfrm>
            <a:off x="8693725" y="3571954"/>
            <a:ext cx="23394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问题讨论</a:t>
            </a:r>
          </a:p>
        </p:txBody>
      </p:sp>
      <p:sp>
        <p:nvSpPr>
          <p:cNvPr id="71" name="淘宝-想搞设计PPT(倒卖必究)-71"/>
          <p:cNvSpPr txBox="1"/>
          <p:nvPr/>
        </p:nvSpPr>
        <p:spPr>
          <a:xfrm>
            <a:off x="9035184" y="4112621"/>
            <a:ext cx="1656482" cy="668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alpha val="5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Click here to enter your text, change the color or size of the text. </a:t>
            </a:r>
          </a:p>
        </p:txBody>
      </p:sp>
      <p:pic>
        <p:nvPicPr>
          <p:cNvPr id="114" name="Picture 113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16" y="753895"/>
            <a:ext cx="2545725" cy="5591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7" grpId="0"/>
      <p:bldP spid="10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1" grpId="0"/>
      <p:bldP spid="62" grpId="0"/>
      <p:bldP spid="63" grpId="0"/>
      <p:bldP spid="65" grpId="0"/>
      <p:bldP spid="66" grpId="0"/>
      <p:bldP spid="67" grpId="0"/>
      <p:bldP spid="69" grpId="0"/>
      <p:bldP spid="70" grpId="0"/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424E8B8C-5656-7067-B25C-69D7591C5284}"/>
              </a:ext>
            </a:extLst>
          </p:cNvPr>
          <p:cNvGrpSpPr/>
          <p:nvPr/>
        </p:nvGrpSpPr>
        <p:grpSpPr>
          <a:xfrm>
            <a:off x="-1957604" y="774714"/>
            <a:ext cx="9454965" cy="6316513"/>
            <a:chOff x="-1226551" y="650877"/>
            <a:chExt cx="9454965" cy="6316513"/>
          </a:xfrm>
        </p:grpSpPr>
        <p:grpSp>
          <p:nvGrpSpPr>
            <p:cNvPr id="120" name="SchoolImg-1in2">
              <a:extLst>
                <a:ext uri="{FF2B5EF4-FFF2-40B4-BE49-F238E27FC236}">
                  <a16:creationId xmlns:a16="http://schemas.microsoft.com/office/drawing/2014/main" id="{53157D0F-C763-0525-751F-1B2567A6358A}"/>
                </a:ext>
              </a:extLst>
            </p:cNvPr>
            <p:cNvGrpSpPr/>
            <p:nvPr/>
          </p:nvGrpSpPr>
          <p:grpSpPr>
            <a:xfrm>
              <a:off x="-1226551" y="916858"/>
              <a:ext cx="7188850" cy="5658048"/>
              <a:chOff x="-1060515" y="1096236"/>
              <a:chExt cx="6758851" cy="5319613"/>
            </a:xfrm>
          </p:grpSpPr>
          <p:pic>
            <p:nvPicPr>
              <p:cNvPr id="124" name="Picture 123" descr="6674524721d8430fbfe30c9f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594" y="1096236"/>
                <a:ext cx="3989709" cy="5319613"/>
              </a:xfrm>
              <a:prstGeom prst="rect">
                <a:avLst/>
              </a:prstGeom>
            </p:spPr>
          </p:pic>
        </p:grpSp>
        <p:sp>
          <p:nvSpPr>
            <p:cNvPr id="121" name="淘宝-想搞设计PPT(倒卖必究)-121">
              <a:extLst>
                <a:ext uri="{FF2B5EF4-FFF2-40B4-BE49-F238E27FC236}">
                  <a16:creationId xmlns:a16="http://schemas.microsoft.com/office/drawing/2014/main" id="{2F4604AD-BDAA-6B91-37AF-3667509C396A}"/>
                </a:ext>
              </a:extLst>
            </p:cNvPr>
            <p:cNvSpPr/>
            <p:nvPr/>
          </p:nvSpPr>
          <p:spPr>
            <a:xfrm>
              <a:off x="5325557" y="650877"/>
              <a:ext cx="2902857" cy="6316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淘宝-想搞设计PPT(倒卖必究)-12"/>
          <p:cNvSpPr/>
          <p:nvPr/>
        </p:nvSpPr>
        <p:spPr>
          <a:xfrm flipV="1">
            <a:off x="5492887" y="5079141"/>
            <a:ext cx="657770" cy="836894"/>
          </a:xfrm>
          <a:prstGeom prst="triangl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淘宝-想搞设计PPT(倒卖必究)-13"/>
          <p:cNvSpPr/>
          <p:nvPr/>
        </p:nvSpPr>
        <p:spPr>
          <a:xfrm flipV="1">
            <a:off x="5689157" y="5578577"/>
            <a:ext cx="265230" cy="337457"/>
          </a:xfrm>
          <a:prstGeom prst="triangl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5407826" y="4689811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5711365" y="4728726"/>
            <a:ext cx="95276" cy="95276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6060187" y="4689811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淘宝-想搞设计PPT(倒卖必究)-17"/>
          <p:cNvSpPr/>
          <p:nvPr/>
        </p:nvSpPr>
        <p:spPr>
          <a:xfrm>
            <a:off x="5407826" y="4237240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5437294" y="3827659"/>
            <a:ext cx="105312" cy="105312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5407826" y="3274693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5407826" y="1878542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5407826" y="2303802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5431631" y="2796777"/>
            <a:ext cx="105312" cy="105312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6036129" y="1878542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5754382" y="1891980"/>
            <a:ext cx="105312" cy="105312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6092591" y="2742429"/>
            <a:ext cx="105312" cy="105312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6041789" y="2310485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淘宝-想搞设计PPT(倒卖必究)-27"/>
          <p:cNvSpPr/>
          <p:nvPr/>
        </p:nvSpPr>
        <p:spPr>
          <a:xfrm>
            <a:off x="6060187" y="2968767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6092591" y="3574393"/>
            <a:ext cx="105312" cy="105312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6060186" y="3861890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淘宝-想搞设计PPT(倒卖必究)-30"/>
          <p:cNvSpPr/>
          <p:nvPr/>
        </p:nvSpPr>
        <p:spPr>
          <a:xfrm>
            <a:off x="6092591" y="4365290"/>
            <a:ext cx="105312" cy="105312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1" name="淘宝-想搞设计PPT(倒卖必究)-31"/>
          <p:cNvSpPr/>
          <p:nvPr/>
        </p:nvSpPr>
        <p:spPr>
          <a:xfrm>
            <a:off x="5737161" y="2972427"/>
            <a:ext cx="105312" cy="105312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淘宝-想搞设计PPT(倒卖必究)-32"/>
          <p:cNvSpPr/>
          <p:nvPr/>
        </p:nvSpPr>
        <p:spPr>
          <a:xfrm>
            <a:off x="5774633" y="3274692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淘宝-想搞设计PPT(倒卖必究)-33"/>
          <p:cNvSpPr/>
          <p:nvPr/>
        </p:nvSpPr>
        <p:spPr>
          <a:xfrm>
            <a:off x="5581278" y="3883975"/>
            <a:ext cx="247155" cy="247155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淘宝-想搞设计PPT(倒卖必究)-34"/>
          <p:cNvSpPr/>
          <p:nvPr/>
        </p:nvSpPr>
        <p:spPr>
          <a:xfrm>
            <a:off x="5651055" y="2147453"/>
            <a:ext cx="247155" cy="247155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淘宝-想搞设计PPT(倒卖必究)-35"/>
          <p:cNvSpPr/>
          <p:nvPr/>
        </p:nvSpPr>
        <p:spPr>
          <a:xfrm>
            <a:off x="5859693" y="2597091"/>
            <a:ext cx="105312" cy="105312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6" name="淘宝-想搞设计PPT(倒卖必究)-36"/>
          <p:cNvSpPr/>
          <p:nvPr/>
        </p:nvSpPr>
        <p:spPr>
          <a:xfrm>
            <a:off x="5821772" y="4407725"/>
            <a:ext cx="170121" cy="170121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淘宝-想搞设计PPT(倒卖必究)-37"/>
          <p:cNvSpPr/>
          <p:nvPr/>
        </p:nvSpPr>
        <p:spPr>
          <a:xfrm>
            <a:off x="5649070" y="3568828"/>
            <a:ext cx="105312" cy="105312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8" name="淘宝-想搞设计PPT(倒卖必究)-38"/>
          <p:cNvCxnSpPr>
            <a:stCxn id="14" idx="6"/>
            <a:endCxn id="15" idx="2"/>
          </p:cNvCxnSpPr>
          <p:nvPr/>
        </p:nvCxnSpPr>
        <p:spPr>
          <a:xfrm>
            <a:off x="5577947" y="4774872"/>
            <a:ext cx="133418" cy="1492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39" name="淘宝-想搞设计PPT(倒卖必究)-39"/>
          <p:cNvCxnSpPr>
            <a:stCxn id="15" idx="6"/>
            <a:endCxn id="16" idx="2"/>
          </p:cNvCxnSpPr>
          <p:nvPr/>
        </p:nvCxnSpPr>
        <p:spPr>
          <a:xfrm flipV="1">
            <a:off x="5806641" y="4774872"/>
            <a:ext cx="253546" cy="1492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40" name="淘宝-想搞设计PPT(倒卖必究)-40"/>
          <p:cNvCxnSpPr>
            <a:stCxn id="16" idx="0"/>
            <a:endCxn id="30" idx="4"/>
          </p:cNvCxnSpPr>
          <p:nvPr/>
        </p:nvCxnSpPr>
        <p:spPr>
          <a:xfrm flipH="1" flipV="1">
            <a:off x="6145247" y="4470602"/>
            <a:ext cx="1" cy="219209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41" name="淘宝-想搞设计PPT(倒卖必究)-41"/>
          <p:cNvCxnSpPr>
            <a:stCxn id="30" idx="0"/>
            <a:endCxn id="29" idx="4"/>
          </p:cNvCxnSpPr>
          <p:nvPr/>
        </p:nvCxnSpPr>
        <p:spPr>
          <a:xfrm flipH="1" flipV="1">
            <a:off x="6145247" y="4032011"/>
            <a:ext cx="0" cy="333279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42" name="淘宝-想搞设计PPT(倒卖必究)-42"/>
          <p:cNvCxnSpPr>
            <a:stCxn id="29" idx="0"/>
            <a:endCxn id="28" idx="4"/>
          </p:cNvCxnSpPr>
          <p:nvPr/>
        </p:nvCxnSpPr>
        <p:spPr>
          <a:xfrm flipH="1" flipV="1">
            <a:off x="6145247" y="3679705"/>
            <a:ext cx="0" cy="182185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43" name="淘宝-想搞设计PPT(倒卖必究)-43"/>
          <p:cNvCxnSpPr>
            <a:stCxn id="28" idx="0"/>
            <a:endCxn id="27" idx="4"/>
          </p:cNvCxnSpPr>
          <p:nvPr/>
        </p:nvCxnSpPr>
        <p:spPr>
          <a:xfrm flipV="1">
            <a:off x="6145247" y="3138888"/>
            <a:ext cx="1" cy="435505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44" name="淘宝-想搞设计PPT(倒卖必究)-44"/>
          <p:cNvCxnSpPr>
            <a:stCxn id="27" idx="0"/>
            <a:endCxn id="25" idx="4"/>
          </p:cNvCxnSpPr>
          <p:nvPr/>
        </p:nvCxnSpPr>
        <p:spPr>
          <a:xfrm flipH="1" flipV="1">
            <a:off x="6145247" y="2847741"/>
            <a:ext cx="1" cy="121026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45" name="淘宝-想搞设计PPT(倒卖必究)-45"/>
          <p:cNvCxnSpPr>
            <a:stCxn id="25" idx="0"/>
            <a:endCxn id="26" idx="4"/>
          </p:cNvCxnSpPr>
          <p:nvPr/>
        </p:nvCxnSpPr>
        <p:spPr>
          <a:xfrm flipH="1" flipV="1">
            <a:off x="6126850" y="2480606"/>
            <a:ext cx="18397" cy="261823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46" name="淘宝-想搞设计PPT(倒卖必究)-46"/>
          <p:cNvCxnSpPr>
            <a:stCxn id="26" idx="0"/>
            <a:endCxn id="23" idx="4"/>
          </p:cNvCxnSpPr>
          <p:nvPr/>
        </p:nvCxnSpPr>
        <p:spPr>
          <a:xfrm flipH="1" flipV="1">
            <a:off x="6121190" y="2048663"/>
            <a:ext cx="5660" cy="261822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47" name="淘宝-想搞设计PPT(倒卖必究)-47"/>
          <p:cNvCxnSpPr>
            <a:stCxn id="23" idx="2"/>
            <a:endCxn id="24" idx="6"/>
          </p:cNvCxnSpPr>
          <p:nvPr/>
        </p:nvCxnSpPr>
        <p:spPr>
          <a:xfrm flipH="1" flipV="1">
            <a:off x="5859694" y="1944636"/>
            <a:ext cx="176435" cy="18967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48" name="淘宝-想搞设计PPT(倒卖必究)-48"/>
          <p:cNvCxnSpPr>
            <a:stCxn id="24" idx="2"/>
            <a:endCxn id="20" idx="6"/>
          </p:cNvCxnSpPr>
          <p:nvPr/>
        </p:nvCxnSpPr>
        <p:spPr>
          <a:xfrm flipH="1">
            <a:off x="5577947" y="1944636"/>
            <a:ext cx="176435" cy="18967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49" name="淘宝-想搞设计PPT(倒卖必究)-49"/>
          <p:cNvCxnSpPr>
            <a:stCxn id="20" idx="4"/>
            <a:endCxn id="21" idx="0"/>
          </p:cNvCxnSpPr>
          <p:nvPr/>
        </p:nvCxnSpPr>
        <p:spPr>
          <a:xfrm flipH="1">
            <a:off x="5492887" y="2048663"/>
            <a:ext cx="0" cy="255139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50" name="淘宝-想搞设计PPT(倒卖必究)-50"/>
          <p:cNvCxnSpPr>
            <a:stCxn id="21" idx="4"/>
            <a:endCxn id="22" idx="0"/>
          </p:cNvCxnSpPr>
          <p:nvPr/>
        </p:nvCxnSpPr>
        <p:spPr>
          <a:xfrm flipH="1">
            <a:off x="5484287" y="2473923"/>
            <a:ext cx="8600" cy="322854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51" name="淘宝-想搞设计PPT(倒卖必究)-51"/>
          <p:cNvCxnSpPr>
            <a:stCxn id="22" idx="4"/>
            <a:endCxn id="19" idx="0"/>
          </p:cNvCxnSpPr>
          <p:nvPr/>
        </p:nvCxnSpPr>
        <p:spPr>
          <a:xfrm>
            <a:off x="5484287" y="2902089"/>
            <a:ext cx="8600" cy="372604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52" name="淘宝-想搞设计PPT(倒卖必究)-52"/>
          <p:cNvCxnSpPr>
            <a:stCxn id="19" idx="4"/>
            <a:endCxn id="18" idx="0"/>
          </p:cNvCxnSpPr>
          <p:nvPr/>
        </p:nvCxnSpPr>
        <p:spPr>
          <a:xfrm flipH="1">
            <a:off x="5489950" y="3444814"/>
            <a:ext cx="2937" cy="382845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53" name="淘宝-想搞设计PPT(倒卖必究)-53"/>
          <p:cNvCxnSpPr>
            <a:stCxn id="18" idx="4"/>
            <a:endCxn id="17" idx="0"/>
          </p:cNvCxnSpPr>
          <p:nvPr/>
        </p:nvCxnSpPr>
        <p:spPr>
          <a:xfrm>
            <a:off x="5489950" y="3932971"/>
            <a:ext cx="2937" cy="304269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54" name="淘宝-想搞设计PPT(倒卖必究)-54"/>
          <p:cNvCxnSpPr>
            <a:stCxn id="17" idx="4"/>
            <a:endCxn id="14" idx="0"/>
          </p:cNvCxnSpPr>
          <p:nvPr/>
        </p:nvCxnSpPr>
        <p:spPr>
          <a:xfrm flipH="1">
            <a:off x="5492887" y="4407361"/>
            <a:ext cx="0" cy="282450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55" name="淘宝-想搞设计PPT(倒卖必究)-55"/>
          <p:cNvCxnSpPr>
            <a:stCxn id="14" idx="7"/>
            <a:endCxn id="36" idx="2"/>
          </p:cNvCxnSpPr>
          <p:nvPr/>
        </p:nvCxnSpPr>
        <p:spPr>
          <a:xfrm flipV="1">
            <a:off x="5553033" y="4492786"/>
            <a:ext cx="268739" cy="221939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56" name="淘宝-想搞设计PPT(倒卖必究)-56"/>
          <p:cNvCxnSpPr>
            <a:stCxn id="36" idx="6"/>
            <a:endCxn id="16" idx="1"/>
          </p:cNvCxnSpPr>
          <p:nvPr/>
        </p:nvCxnSpPr>
        <p:spPr>
          <a:xfrm>
            <a:off x="5991893" y="4492786"/>
            <a:ext cx="93208" cy="221939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57" name="淘宝-想搞设计PPT(倒卖必究)-57"/>
          <p:cNvCxnSpPr>
            <a:stCxn id="36" idx="4"/>
            <a:endCxn id="15" idx="7"/>
          </p:cNvCxnSpPr>
          <p:nvPr/>
        </p:nvCxnSpPr>
        <p:spPr>
          <a:xfrm flipH="1">
            <a:off x="5792688" y="4577846"/>
            <a:ext cx="114145" cy="164833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58" name="淘宝-想搞设计PPT(倒卖必究)-58"/>
          <p:cNvCxnSpPr>
            <a:stCxn id="36" idx="1"/>
            <a:endCxn id="17" idx="6"/>
          </p:cNvCxnSpPr>
          <p:nvPr/>
        </p:nvCxnSpPr>
        <p:spPr>
          <a:xfrm flipH="1" flipV="1">
            <a:off x="5577947" y="4322301"/>
            <a:ext cx="268739" cy="110338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59" name="淘宝-想搞设计PPT(倒卖必究)-59"/>
          <p:cNvCxnSpPr>
            <a:stCxn id="17" idx="7"/>
            <a:endCxn id="33" idx="3"/>
          </p:cNvCxnSpPr>
          <p:nvPr/>
        </p:nvCxnSpPr>
        <p:spPr>
          <a:xfrm flipV="1">
            <a:off x="5553033" y="4094935"/>
            <a:ext cx="64440" cy="167219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60" name="淘宝-想搞设计PPT(倒卖必究)-60"/>
          <p:cNvCxnSpPr>
            <a:stCxn id="33" idx="6"/>
            <a:endCxn id="29" idx="2"/>
          </p:cNvCxnSpPr>
          <p:nvPr/>
        </p:nvCxnSpPr>
        <p:spPr>
          <a:xfrm flipV="1">
            <a:off x="5828433" y="3946951"/>
            <a:ext cx="231753" cy="60602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61" name="淘宝-想搞设计PPT(倒卖必究)-61"/>
          <p:cNvCxnSpPr>
            <a:stCxn id="30" idx="1"/>
            <a:endCxn id="33" idx="5"/>
          </p:cNvCxnSpPr>
          <p:nvPr/>
        </p:nvCxnSpPr>
        <p:spPr>
          <a:xfrm flipH="1" flipV="1">
            <a:off x="5792238" y="4094935"/>
            <a:ext cx="315776" cy="285778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62" name="淘宝-想搞设计PPT(倒卖必究)-62"/>
          <p:cNvCxnSpPr>
            <a:stCxn id="36" idx="0"/>
            <a:endCxn id="29" idx="3"/>
          </p:cNvCxnSpPr>
          <p:nvPr/>
        </p:nvCxnSpPr>
        <p:spPr>
          <a:xfrm flipV="1">
            <a:off x="5906833" y="4007097"/>
            <a:ext cx="178267" cy="400628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63" name="淘宝-想搞设计PPT(倒卖必究)-63"/>
          <p:cNvCxnSpPr>
            <a:stCxn id="29" idx="1"/>
            <a:endCxn id="37" idx="5"/>
          </p:cNvCxnSpPr>
          <p:nvPr/>
        </p:nvCxnSpPr>
        <p:spPr>
          <a:xfrm flipH="1" flipV="1">
            <a:off x="5738959" y="3658717"/>
            <a:ext cx="346141" cy="228087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64" name="淘宝-想搞设计PPT(倒卖必究)-64"/>
          <p:cNvCxnSpPr>
            <a:stCxn id="18" idx="7"/>
            <a:endCxn id="37" idx="3"/>
          </p:cNvCxnSpPr>
          <p:nvPr/>
        </p:nvCxnSpPr>
        <p:spPr>
          <a:xfrm flipV="1">
            <a:off x="5527183" y="3658717"/>
            <a:ext cx="137310" cy="184365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65" name="淘宝-想搞设计PPT(倒卖必究)-65"/>
          <p:cNvCxnSpPr>
            <a:stCxn id="37" idx="7"/>
            <a:endCxn id="32" idx="3"/>
          </p:cNvCxnSpPr>
          <p:nvPr/>
        </p:nvCxnSpPr>
        <p:spPr>
          <a:xfrm flipV="1">
            <a:off x="5738959" y="3419899"/>
            <a:ext cx="60588" cy="164352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66" name="淘宝-想搞设计PPT(倒卖必究)-66"/>
          <p:cNvCxnSpPr>
            <a:stCxn id="28" idx="1"/>
            <a:endCxn id="32" idx="5"/>
          </p:cNvCxnSpPr>
          <p:nvPr/>
        </p:nvCxnSpPr>
        <p:spPr>
          <a:xfrm flipH="1" flipV="1">
            <a:off x="5919840" y="3419899"/>
            <a:ext cx="188174" cy="169917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67" name="淘宝-想搞设计PPT(倒卖必究)-67"/>
          <p:cNvCxnSpPr>
            <a:stCxn id="33" idx="0"/>
            <a:endCxn id="37" idx="4"/>
          </p:cNvCxnSpPr>
          <p:nvPr/>
        </p:nvCxnSpPr>
        <p:spPr>
          <a:xfrm flipH="1" flipV="1">
            <a:off x="5701726" y="3674140"/>
            <a:ext cx="3130" cy="209835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68" name="淘宝-想搞设计PPT(倒卖必究)-68"/>
          <p:cNvCxnSpPr>
            <a:stCxn id="37" idx="0"/>
            <a:endCxn id="19" idx="5"/>
          </p:cNvCxnSpPr>
          <p:nvPr/>
        </p:nvCxnSpPr>
        <p:spPr>
          <a:xfrm flipH="1" flipV="1">
            <a:off x="5553033" y="3419900"/>
            <a:ext cx="148693" cy="148928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69" name="淘宝-想搞设计PPT(倒卖必究)-69"/>
          <p:cNvCxnSpPr>
            <a:stCxn id="19" idx="7"/>
            <a:endCxn id="31" idx="3"/>
          </p:cNvCxnSpPr>
          <p:nvPr/>
        </p:nvCxnSpPr>
        <p:spPr>
          <a:xfrm flipV="1">
            <a:off x="5553033" y="3062316"/>
            <a:ext cx="199551" cy="237291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70" name="淘宝-想搞设计PPT(倒卖必究)-70"/>
          <p:cNvCxnSpPr>
            <a:stCxn id="31" idx="1"/>
            <a:endCxn id="22" idx="6"/>
          </p:cNvCxnSpPr>
          <p:nvPr/>
        </p:nvCxnSpPr>
        <p:spPr>
          <a:xfrm flipH="1" flipV="1">
            <a:off x="5536943" y="2849433"/>
            <a:ext cx="215641" cy="138417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71" name="淘宝-想搞设计PPT(倒卖必究)-71"/>
          <p:cNvCxnSpPr>
            <a:stCxn id="22" idx="7"/>
            <a:endCxn id="35" idx="2"/>
          </p:cNvCxnSpPr>
          <p:nvPr/>
        </p:nvCxnSpPr>
        <p:spPr>
          <a:xfrm flipV="1">
            <a:off x="5521520" y="2649747"/>
            <a:ext cx="338173" cy="162453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72" name="淘宝-想搞设计PPT(倒卖必究)-72"/>
          <p:cNvCxnSpPr>
            <a:stCxn id="31" idx="0"/>
            <a:endCxn id="35" idx="4"/>
          </p:cNvCxnSpPr>
          <p:nvPr/>
        </p:nvCxnSpPr>
        <p:spPr>
          <a:xfrm flipV="1">
            <a:off x="5789817" y="2702403"/>
            <a:ext cx="122532" cy="270024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73" name="淘宝-想搞设计PPT(倒卖必究)-73"/>
          <p:cNvCxnSpPr>
            <a:stCxn id="32" idx="0"/>
            <a:endCxn id="31" idx="5"/>
          </p:cNvCxnSpPr>
          <p:nvPr/>
        </p:nvCxnSpPr>
        <p:spPr>
          <a:xfrm flipH="1" flipV="1">
            <a:off x="5827050" y="3062316"/>
            <a:ext cx="32644" cy="212376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74" name="淘宝-想搞设计PPT(倒卖必究)-74"/>
          <p:cNvCxnSpPr>
            <a:stCxn id="31" idx="7"/>
            <a:endCxn id="25" idx="2"/>
          </p:cNvCxnSpPr>
          <p:nvPr/>
        </p:nvCxnSpPr>
        <p:spPr>
          <a:xfrm flipV="1">
            <a:off x="5827050" y="2795085"/>
            <a:ext cx="265541" cy="192765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75" name="淘宝-想搞设计PPT(倒卖必究)-75"/>
          <p:cNvCxnSpPr>
            <a:stCxn id="25" idx="1"/>
            <a:endCxn id="35" idx="6"/>
          </p:cNvCxnSpPr>
          <p:nvPr/>
        </p:nvCxnSpPr>
        <p:spPr>
          <a:xfrm flipH="1" flipV="1">
            <a:off x="5965005" y="2649747"/>
            <a:ext cx="143009" cy="108105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76" name="淘宝-想搞设计PPT(倒卖必究)-76"/>
          <p:cNvCxnSpPr>
            <a:stCxn id="35" idx="7"/>
            <a:endCxn id="26" idx="3"/>
          </p:cNvCxnSpPr>
          <p:nvPr/>
        </p:nvCxnSpPr>
        <p:spPr>
          <a:xfrm flipV="1">
            <a:off x="5949582" y="2455692"/>
            <a:ext cx="117121" cy="156822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77" name="淘宝-想搞设计PPT(倒卖必究)-77"/>
          <p:cNvCxnSpPr>
            <a:stCxn id="35" idx="1"/>
            <a:endCxn id="34" idx="4"/>
          </p:cNvCxnSpPr>
          <p:nvPr/>
        </p:nvCxnSpPr>
        <p:spPr>
          <a:xfrm flipH="1" flipV="1">
            <a:off x="5774633" y="2394608"/>
            <a:ext cx="100483" cy="217906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78" name="淘宝-想搞设计PPT(倒卖必究)-78"/>
          <p:cNvCxnSpPr>
            <a:stCxn id="21" idx="7"/>
            <a:endCxn id="34" idx="2"/>
          </p:cNvCxnSpPr>
          <p:nvPr/>
        </p:nvCxnSpPr>
        <p:spPr>
          <a:xfrm flipV="1">
            <a:off x="5553033" y="2271031"/>
            <a:ext cx="98022" cy="57685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79" name="淘宝-想搞设计PPT(倒卖必究)-79"/>
          <p:cNvCxnSpPr>
            <a:stCxn id="34" idx="1"/>
            <a:endCxn id="20" idx="5"/>
          </p:cNvCxnSpPr>
          <p:nvPr/>
        </p:nvCxnSpPr>
        <p:spPr>
          <a:xfrm flipH="1" flipV="1">
            <a:off x="5553033" y="2023749"/>
            <a:ext cx="134217" cy="159899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80" name="淘宝-想搞设计PPT(倒卖必究)-80"/>
          <p:cNvCxnSpPr>
            <a:stCxn id="34" idx="0"/>
            <a:endCxn id="24" idx="4"/>
          </p:cNvCxnSpPr>
          <p:nvPr/>
        </p:nvCxnSpPr>
        <p:spPr>
          <a:xfrm flipV="1">
            <a:off x="5774633" y="1997292"/>
            <a:ext cx="32405" cy="150161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81" name="淘宝-想搞设计PPT(倒卖必究)-81"/>
          <p:cNvCxnSpPr>
            <a:stCxn id="34" idx="7"/>
            <a:endCxn id="23" idx="3"/>
          </p:cNvCxnSpPr>
          <p:nvPr/>
        </p:nvCxnSpPr>
        <p:spPr>
          <a:xfrm flipV="1">
            <a:off x="5862015" y="2023749"/>
            <a:ext cx="199028" cy="159899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cxnSp>
        <p:nvCxnSpPr>
          <p:cNvPr id="82" name="淘宝-想搞设计PPT(倒卖必究)-82"/>
          <p:cNvCxnSpPr>
            <a:stCxn id="34" idx="6"/>
            <a:endCxn id="26" idx="1"/>
          </p:cNvCxnSpPr>
          <p:nvPr/>
        </p:nvCxnSpPr>
        <p:spPr>
          <a:xfrm>
            <a:off x="5898210" y="2271031"/>
            <a:ext cx="168493" cy="64368"/>
          </a:xfrm>
          <a:prstGeom prst="line">
            <a:avLst/>
          </a:prstGeom>
          <a:solidFill>
            <a:srgbClr val="314371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Dot"/>
            <a:miter lim="800000"/>
          </a:ln>
          <a:effectLst/>
        </p:spPr>
      </p:cxnSp>
      <p:sp>
        <p:nvSpPr>
          <p:cNvPr id="83" name="淘宝-想搞设计PPT(倒卖必究)-83"/>
          <p:cNvSpPr/>
          <p:nvPr/>
        </p:nvSpPr>
        <p:spPr>
          <a:xfrm>
            <a:off x="5691631" y="5535436"/>
            <a:ext cx="260282" cy="86280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4" name="淘宝-想搞设计PPT(倒卖必究)-84"/>
          <p:cNvCxnSpPr/>
          <p:nvPr/>
        </p:nvCxnSpPr>
        <p:spPr>
          <a:xfrm>
            <a:off x="6197903" y="1963603"/>
            <a:ext cx="1137684" cy="0"/>
          </a:xfrm>
          <a:prstGeom prst="line">
            <a:avLst/>
          </a:prstGeom>
          <a:noFill/>
          <a:ln w="3175" cap="flat" cmpd="sng" algn="ctr">
            <a:solidFill>
              <a:srgbClr val="155289"/>
            </a:solidFill>
            <a:prstDash val="dash"/>
            <a:miter lim="800000"/>
            <a:tailEnd type="oval"/>
          </a:ln>
          <a:effectLst/>
        </p:spPr>
      </p:cxnSp>
      <p:sp>
        <p:nvSpPr>
          <p:cNvPr id="85" name="淘宝-想搞设计PPT(倒卖必究)-85"/>
          <p:cNvSpPr txBox="1"/>
          <p:nvPr/>
        </p:nvSpPr>
        <p:spPr>
          <a:xfrm>
            <a:off x="7497361" y="186537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11426E"/>
                </a:solidFill>
                <a:latin typeface="Arial"/>
                <a:ea typeface="微软雅黑"/>
              </a:rPr>
              <a:t>文字标题</a:t>
            </a:r>
            <a:endParaRPr lang="id-ID" sz="2000" b="1">
              <a:solidFill>
                <a:srgbClr val="314371"/>
              </a:solidFill>
              <a:latin typeface="Arial"/>
              <a:ea typeface="微软雅黑"/>
            </a:endParaRPr>
          </a:p>
        </p:txBody>
      </p:sp>
      <p:sp>
        <p:nvSpPr>
          <p:cNvPr id="86" name="淘宝-想搞设计PPT(倒卖必究)-86"/>
          <p:cNvSpPr txBox="1"/>
          <p:nvPr/>
        </p:nvSpPr>
        <p:spPr>
          <a:xfrm>
            <a:off x="7486003" y="2341519"/>
            <a:ext cx="202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rPr>
              <a:t>点击此处修改文字点击此处修改文字</a:t>
            </a:r>
            <a:endParaRPr lang="en-US" b="1">
              <a:solidFill>
                <a:prstClr val="white">
                  <a:lumMod val="50000"/>
                </a:prstClr>
              </a:solidFill>
              <a:latin typeface="Signika Negative" pitchFamily="2" charset="0"/>
              <a:ea typeface="微软雅黑"/>
            </a:endParaRPr>
          </a:p>
        </p:txBody>
      </p:sp>
      <p:cxnSp>
        <p:nvCxnSpPr>
          <p:cNvPr id="87" name="淘宝-想搞设计PPT(倒卖必究)-87"/>
          <p:cNvCxnSpPr/>
          <p:nvPr/>
        </p:nvCxnSpPr>
        <p:spPr>
          <a:xfrm>
            <a:off x="6206250" y="4407361"/>
            <a:ext cx="1137684" cy="0"/>
          </a:xfrm>
          <a:prstGeom prst="line">
            <a:avLst/>
          </a:prstGeom>
          <a:noFill/>
          <a:ln w="3175" cap="flat" cmpd="sng" algn="ctr">
            <a:solidFill>
              <a:srgbClr val="155289"/>
            </a:solidFill>
            <a:prstDash val="dash"/>
            <a:miter lim="800000"/>
            <a:tailEnd type="oval"/>
          </a:ln>
          <a:effectLst/>
        </p:spPr>
      </p:cxnSp>
      <p:sp>
        <p:nvSpPr>
          <p:cNvPr id="88" name="淘宝-想搞设计PPT(倒卖必究)-88"/>
          <p:cNvSpPr txBox="1"/>
          <p:nvPr/>
        </p:nvSpPr>
        <p:spPr>
          <a:xfrm>
            <a:off x="7497361" y="437101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11426E"/>
                </a:solidFill>
                <a:latin typeface="Arial"/>
                <a:ea typeface="微软雅黑"/>
              </a:rPr>
              <a:t>文字标题</a:t>
            </a:r>
            <a:endParaRPr lang="id-ID" sz="2000" b="1">
              <a:solidFill>
                <a:srgbClr val="314371"/>
              </a:solidFill>
              <a:latin typeface="Arial"/>
              <a:ea typeface="微软雅黑"/>
            </a:endParaRPr>
          </a:p>
        </p:txBody>
      </p:sp>
      <p:sp>
        <p:nvSpPr>
          <p:cNvPr id="89" name="淘宝-想搞设计PPT(倒卖必究)-89"/>
          <p:cNvSpPr txBox="1"/>
          <p:nvPr/>
        </p:nvSpPr>
        <p:spPr>
          <a:xfrm>
            <a:off x="7486003" y="4847159"/>
            <a:ext cx="202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rPr>
              <a:t>点击此处修改文字点击此处修改文字</a:t>
            </a:r>
            <a:endParaRPr lang="en-US" b="1">
              <a:solidFill>
                <a:prstClr val="white">
                  <a:lumMod val="50000"/>
                </a:prstClr>
              </a:solidFill>
              <a:latin typeface="Signika Negative" pitchFamily="2" charset="0"/>
              <a:ea typeface="微软雅黑"/>
            </a:endParaRPr>
          </a:p>
        </p:txBody>
      </p:sp>
      <p:cxnSp>
        <p:nvCxnSpPr>
          <p:cNvPr id="90" name="淘宝-想搞设计PPT(倒卖必究)-90"/>
          <p:cNvCxnSpPr/>
          <p:nvPr/>
        </p:nvCxnSpPr>
        <p:spPr>
          <a:xfrm>
            <a:off x="6171009" y="3624439"/>
            <a:ext cx="3495402" cy="0"/>
          </a:xfrm>
          <a:prstGeom prst="line">
            <a:avLst/>
          </a:prstGeom>
          <a:noFill/>
          <a:ln w="3175" cap="flat" cmpd="sng" algn="ctr">
            <a:solidFill>
              <a:srgbClr val="155289"/>
            </a:solidFill>
            <a:prstDash val="dash"/>
            <a:miter lim="800000"/>
            <a:tailEnd type="oval"/>
          </a:ln>
          <a:effectLst/>
        </p:spPr>
      </p:cxnSp>
      <p:sp>
        <p:nvSpPr>
          <p:cNvPr id="91" name="淘宝-想搞设计PPT(倒卖必究)-91"/>
          <p:cNvSpPr txBox="1"/>
          <p:nvPr/>
        </p:nvSpPr>
        <p:spPr>
          <a:xfrm>
            <a:off x="9934819" y="35688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11426E"/>
                </a:solidFill>
                <a:latin typeface="Arial"/>
                <a:ea typeface="微软雅黑"/>
              </a:rPr>
              <a:t>文字标题</a:t>
            </a:r>
            <a:endParaRPr lang="id-ID" sz="2000" b="1">
              <a:solidFill>
                <a:srgbClr val="314371"/>
              </a:solidFill>
              <a:latin typeface="Arial"/>
              <a:ea typeface="微软雅黑"/>
            </a:endParaRPr>
          </a:p>
        </p:txBody>
      </p:sp>
      <p:sp>
        <p:nvSpPr>
          <p:cNvPr id="92" name="淘宝-想搞设计PPT(倒卖必究)-92"/>
          <p:cNvSpPr txBox="1"/>
          <p:nvPr/>
        </p:nvSpPr>
        <p:spPr>
          <a:xfrm>
            <a:off x="9923461" y="4044974"/>
            <a:ext cx="202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rPr>
              <a:t>点击此处修改文字点击此处修改文字</a:t>
            </a:r>
            <a:endParaRPr lang="en-US" b="1">
              <a:solidFill>
                <a:prstClr val="white">
                  <a:lumMod val="50000"/>
                </a:prstClr>
              </a:solidFill>
              <a:latin typeface="Signika Negative" pitchFamily="2" charset="0"/>
              <a:ea typeface="微软雅黑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A0683C92-E041-20A7-3E21-2E29F658E0EE}"/>
              </a:ext>
            </a:extLst>
          </p:cNvPr>
          <p:cNvGrpSpPr/>
          <p:nvPr/>
        </p:nvGrpSpPr>
        <p:grpSpPr>
          <a:xfrm>
            <a:off x="0" y="20866"/>
            <a:ext cx="12192000" cy="792000"/>
            <a:chOff x="0" y="0"/>
            <a:chExt cx="12192000" cy="792000"/>
          </a:xfrm>
        </p:grpSpPr>
        <p:sp>
          <p:nvSpPr>
            <p:cNvPr id="107" name="淘宝-想搞设计PPT(倒卖必究)-107">
              <a:extLst>
                <a:ext uri="{FF2B5EF4-FFF2-40B4-BE49-F238E27FC236}">
                  <a16:creationId xmlns:a16="http://schemas.microsoft.com/office/drawing/2014/main" id="{A9C6C769-9A69-103B-CE9E-929D7ED7DF92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108" name="淘宝-想搞设计PPT(倒卖必究)-108">
              <a:extLst>
                <a:ext uri="{FF2B5EF4-FFF2-40B4-BE49-F238E27FC236}">
                  <a16:creationId xmlns:a16="http://schemas.microsoft.com/office/drawing/2014/main" id="{2A6A25A9-6E5F-368E-3850-C9A4B8D28D4E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淘宝-想搞设计PPT(倒卖必究)-109">
              <a:extLst>
                <a:ext uri="{FF2B5EF4-FFF2-40B4-BE49-F238E27FC236}">
                  <a16:creationId xmlns:a16="http://schemas.microsoft.com/office/drawing/2014/main" id="{B50B6DE7-B148-9515-CF25-5C728F48434C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110" name="淘宝-想搞设计PPT(倒卖必究)-110">
              <a:extLst>
                <a:ext uri="{FF2B5EF4-FFF2-40B4-BE49-F238E27FC236}">
                  <a16:creationId xmlns:a16="http://schemas.microsoft.com/office/drawing/2014/main" id="{4C322FB0-B5CB-BB1F-B78D-D5E03F6A551B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111" name="淘宝-想搞设计PPT(倒卖必究)-111">
              <a:extLst>
                <a:ext uri="{FF2B5EF4-FFF2-40B4-BE49-F238E27FC236}">
                  <a16:creationId xmlns:a16="http://schemas.microsoft.com/office/drawing/2014/main" id="{E8F49F72-6103-699E-AD0A-D70E0090B686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淘宝-想搞设计PPT(倒卖必究)-112">
              <a:extLst>
                <a:ext uri="{FF2B5EF4-FFF2-40B4-BE49-F238E27FC236}">
                  <a16:creationId xmlns:a16="http://schemas.microsoft.com/office/drawing/2014/main" id="{C2C99A25-EEC1-43C2-38E1-B44301171494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关键技术难点</a:t>
              </a:r>
            </a:p>
          </p:txBody>
        </p:sp>
        <p:cxnSp>
          <p:nvCxnSpPr>
            <p:cNvPr id="113" name="淘宝-想搞设计PPT(倒卖必究)-113">
              <a:extLst>
                <a:ext uri="{FF2B5EF4-FFF2-40B4-BE49-F238E27FC236}">
                  <a16:creationId xmlns:a16="http://schemas.microsoft.com/office/drawing/2014/main" id="{D5953023-620A-7E99-AE99-54353AA23F9D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淘宝-想搞设计PPT(倒卖必究)-114">
              <a:extLst>
                <a:ext uri="{FF2B5EF4-FFF2-40B4-BE49-F238E27FC236}">
                  <a16:creationId xmlns:a16="http://schemas.microsoft.com/office/drawing/2014/main" id="{FCE59F20-023C-A487-DFE4-B1DFE62D732A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115" name="淘宝-想搞设计PPT(倒卖必究)-115">
              <a:extLst>
                <a:ext uri="{FF2B5EF4-FFF2-40B4-BE49-F238E27FC236}">
                  <a16:creationId xmlns:a16="http://schemas.microsoft.com/office/drawing/2014/main" id="{738F20D6-A2E9-A5F9-7040-46741CC66A6C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淘宝-想搞设计PPT(倒卖必究)-116">
              <a:extLst>
                <a:ext uri="{FF2B5EF4-FFF2-40B4-BE49-F238E27FC236}">
                  <a16:creationId xmlns:a16="http://schemas.microsoft.com/office/drawing/2014/main" id="{93C7B7C3-A610-DFCF-E033-1D5EB1F1E659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125" name="Picture 124" descr="华中科技大学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118" name="淘宝-想搞设计PPT(倒卖必究)-118">
              <a:extLst>
                <a:ext uri="{FF2B5EF4-FFF2-40B4-BE49-F238E27FC236}">
                  <a16:creationId xmlns:a16="http://schemas.microsoft.com/office/drawing/2014/main" id="{8F431BD6-31DC-2C03-0DD4-747541BBA17A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775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3"/>
    </mc:Choice>
    <mc:Fallback xmlns:p15="http://schemas.microsoft.com/office/powerpoint/2012/main" xmlns="">
      <p:transition spd="slow" advTm="1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8" grpId="0"/>
      <p:bldP spid="89" grpId="0"/>
      <p:bldP spid="91" grpId="0"/>
      <p:bldP spid="9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/>
          <p:cNvSpPr txBox="1"/>
          <p:nvPr/>
        </p:nvSpPr>
        <p:spPr>
          <a:xfrm>
            <a:off x="3746068" y="1888878"/>
            <a:ext cx="5311100" cy="113105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  <a:cs typeface="Arial" panose="020B0604020202020204" pitchFamily="34" charset="0"/>
              </a:rPr>
              <a:t>添加标题内容</a:t>
            </a:r>
            <a:endParaRPr lang="en-US" altLang="zh-CN" sz="120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2" name="淘宝-想搞设计PPT(倒卖必究)-12"/>
          <p:cNvSpPr txBox="1"/>
          <p:nvPr/>
        </p:nvSpPr>
        <p:spPr>
          <a:xfrm>
            <a:off x="2539109" y="4954316"/>
            <a:ext cx="6049965" cy="95100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  <a:cs typeface="Arial" panose="020B0604020202020204" pitchFamily="34" charset="0"/>
              </a:rPr>
              <a:t>添加标题内容</a:t>
            </a:r>
            <a:endParaRPr lang="en-US" altLang="zh-CN" sz="120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3" name="淘宝-想搞设计PPT(倒卖必究)-13"/>
          <p:cNvSpPr/>
          <p:nvPr/>
        </p:nvSpPr>
        <p:spPr>
          <a:xfrm rot="20926620">
            <a:off x="1990293" y="3519113"/>
            <a:ext cx="8241741" cy="391785"/>
          </a:xfrm>
          <a:prstGeom prst="rect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99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itchFamily="34" charset="-122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69928" y="1955514"/>
            <a:ext cx="1639687" cy="1455268"/>
            <a:chOff x="411429" y="2379138"/>
            <a:chExt cx="1640114" cy="1455646"/>
          </a:xfrm>
        </p:grpSpPr>
        <p:sp>
          <p:nvSpPr>
            <p:cNvPr id="15" name="淘宝-想搞设计PPT(倒卖必究)-15"/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solidFill>
              <a:srgbClr val="1142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ea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6" name="淘宝-想搞设计PPT(倒卖必究)-16"/>
            <p:cNvSpPr txBox="1"/>
            <p:nvPr/>
          </p:nvSpPr>
          <p:spPr>
            <a:xfrm>
              <a:off x="985240" y="2392494"/>
              <a:ext cx="492571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612714" y="4067668"/>
            <a:ext cx="1639688" cy="1455269"/>
            <a:chOff x="7055945" y="4194060"/>
            <a:chExt cx="1640114" cy="1455648"/>
          </a:xfrm>
        </p:grpSpPr>
        <p:sp>
          <p:nvSpPr>
            <p:cNvPr id="18" name="淘宝-想搞设计PPT(倒卖必究)-18"/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solidFill>
              <a:srgbClr val="1142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9" name="淘宝-想搞设计PPT(倒卖必究)-19"/>
            <p:cNvSpPr txBox="1"/>
            <p:nvPr/>
          </p:nvSpPr>
          <p:spPr>
            <a:xfrm>
              <a:off x="7629748" y="4371789"/>
              <a:ext cx="492571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sp>
        <p:nvSpPr>
          <p:cNvPr id="20" name="淘宝-想搞设计PPT(倒卖必究)-20"/>
          <p:cNvSpPr/>
          <p:nvPr/>
        </p:nvSpPr>
        <p:spPr>
          <a:xfrm>
            <a:off x="5694099" y="3896550"/>
            <a:ext cx="870632" cy="750544"/>
          </a:xfrm>
          <a:prstGeom prst="triangl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99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itchFamily="34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D756BB3-583A-53C2-7F0C-85997E8A55B8}"/>
              </a:ext>
            </a:extLst>
          </p:cNvPr>
          <p:cNvGrpSpPr/>
          <p:nvPr/>
        </p:nvGrpSpPr>
        <p:grpSpPr>
          <a:xfrm>
            <a:off x="0" y="20866"/>
            <a:ext cx="12192000" cy="792000"/>
            <a:chOff x="0" y="0"/>
            <a:chExt cx="12192000" cy="792000"/>
          </a:xfrm>
        </p:grpSpPr>
        <p:sp>
          <p:nv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9F52A62D-D06B-16C3-66CE-A0E1E3469F30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541A5309-DA3B-A418-EBBE-E85F958E2786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084D5A31-B68F-21B9-84A9-F3B5DB9735AA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FEA131D6-25A0-ED12-53C7-F8F437DBC9AF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46CA317E-662E-E1EB-55CE-617419BB0B53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B6CC8288-CFC1-1B23-83AA-4FBF2DBB03EE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关键技术难点</a:t>
              </a:r>
            </a:p>
          </p:txBody>
        </p:sp>
        <p:cxnSp>
          <p:nvCxn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F596A851-0981-780D-5AAC-5997D131AF72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9E2C3CD3-9022-7F43-9050-49A7433130BB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7FF37F9F-D98A-C0A4-88E2-9F5FDC9E41F9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0F3A835D-3205-A174-EDB9-08BB01BE77A7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47" name="Picture 46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DCDD8CFB-112B-13CB-A4D5-B9C2CC7C88E1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6"/>
    </mc:Choice>
    <mc:Fallback xmlns:p15="http://schemas.microsoft.com/office/powerpoint/2012/main" xmlns="">
      <p:transition spd="slow" advTm="2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51EFE-FE17-7E3A-2640-E7D754165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淘宝-想搞设计PPT(倒卖必究)-52">
            <a:extLst>
              <a:ext uri="{FF2B5EF4-FFF2-40B4-BE49-F238E27FC236}">
                <a16:creationId xmlns:a16="http://schemas.microsoft.com/office/drawing/2014/main" id="{1E747833-8937-A93E-05A0-570F15365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b="10049"/>
          <a:stretch/>
        </p:blipFill>
        <p:spPr>
          <a:xfrm>
            <a:off x="0" y="-1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pic>
        <p:nvPicPr>
          <p:cNvPr id="55" name="Picture 54" descr="666f4edec84d24d39597ce1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140" y="-594359"/>
            <a:ext cx="12254137" cy="7658835"/>
          </a:xfrm>
          <a:prstGeom prst="rect">
            <a:avLst/>
          </a:prstGeom>
        </p:spPr>
      </p:pic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F7841792-AB7C-AD38-F5B8-C0EF76B7FF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35890"/>
              </a:gs>
              <a:gs pos="100000">
                <a:srgbClr val="135890">
                  <a:alpha val="39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71F344AF-8D3A-DF63-3497-B73E5DD6E642}"/>
              </a:ext>
            </a:extLst>
          </p:cNvPr>
          <p:cNvSpPr/>
          <p:nvPr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 hidden="1">
            <a:extLst>
              <a:ext uri="{FF2B5EF4-FFF2-40B4-BE49-F238E27FC236}">
                <a16:creationId xmlns:a16="http://schemas.microsoft.com/office/drawing/2014/main" id="{ADB099BD-6218-BEBE-314D-551555909A20}"/>
              </a:ext>
            </a:extLst>
          </p:cNvPr>
          <p:cNvSpPr/>
          <p:nvPr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Picture 55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439" y="364848"/>
            <a:ext cx="3027813" cy="665035"/>
          </a:xfrm>
          <a:prstGeom prst="rect">
            <a:avLst/>
          </a:prstGeom>
        </p:spPr>
      </p:pic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2C5FDEE3-7C88-8B54-B28B-9F7958786FE9}"/>
              </a:ext>
            </a:extLst>
          </p:cNvPr>
          <p:cNvSpPr/>
          <p:nvPr/>
        </p:nvSpPr>
        <p:spPr>
          <a:xfrm>
            <a:off x="-2023625" y="6205844"/>
            <a:ext cx="16230599" cy="143477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AA5AD399-6D41-4154-E24B-980764551895}"/>
              </a:ext>
            </a:extLst>
          </p:cNvPr>
          <p:cNvSpPr txBox="1"/>
          <p:nvPr/>
        </p:nvSpPr>
        <p:spPr>
          <a:xfrm>
            <a:off x="5204353" y="6418145"/>
            <a:ext cx="189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</a:rPr>
              <a:t>T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effectLst/>
                <a:latin typeface="Noto Sans" panose="020B0502040504020204" pitchFamily="34" charset="0"/>
              </a:rPr>
              <a:t>hesis template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76411A5-970A-2BFC-3C23-4CD04FAE71EF}"/>
              </a:ext>
            </a:extLst>
          </p:cNvPr>
          <p:cNvGrpSpPr/>
          <p:nvPr/>
        </p:nvGrpSpPr>
        <p:grpSpPr>
          <a:xfrm>
            <a:off x="965200" y="3708400"/>
            <a:ext cx="5351517" cy="45719"/>
            <a:chOff x="901700" y="3086100"/>
            <a:chExt cx="5351517" cy="45719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9CD82115-57B8-90DB-ED5E-640504376346}"/>
                </a:ext>
              </a:extLst>
            </p:cNvPr>
            <p:cNvSpPr/>
            <p:nvPr/>
          </p:nvSpPr>
          <p:spPr>
            <a:xfrm>
              <a:off x="901700" y="3086100"/>
              <a:ext cx="8509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0873D7D7-94A9-996D-7CAE-E5491C25B62E}"/>
                </a:ext>
              </a:extLst>
            </p:cNvPr>
            <p:cNvCxnSpPr/>
            <p:nvPr/>
          </p:nvCxnSpPr>
          <p:spPr>
            <a:xfrm>
              <a:off x="1727200" y="3108959"/>
              <a:ext cx="4526017" cy="0"/>
            </a:xfrm>
            <a:prstGeom prst="line">
              <a:avLst/>
            </a:prstGeom>
            <a:ln>
              <a:solidFill>
                <a:schemeClr val="bg1"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7BA5C93F-5FD8-B5FC-C2E2-C5EEEAE39ACB}"/>
              </a:ext>
            </a:extLst>
          </p:cNvPr>
          <p:cNvSpPr txBox="1"/>
          <p:nvPr/>
        </p:nvSpPr>
        <p:spPr>
          <a:xfrm>
            <a:off x="800100" y="2374900"/>
            <a:ext cx="7696200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en-US" altLang="zh-CN" sz="72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04.</a:t>
            </a:r>
            <a:r>
              <a:rPr lang="zh-CN" altLang="en-US" sz="72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问题讨论</a:t>
            </a:r>
          </a:p>
          <a:p>
            <a:pPr algn="just"/>
            <a:endParaRPr lang="zh-CN" altLang="en-US" sz="7200" dirty="0">
              <a:solidFill>
                <a:schemeClr val="bg1"/>
              </a:solidFill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  <a:p>
            <a:pPr algn="just"/>
            <a:endParaRPr lang="zh-CN" altLang="en-US" sz="7200" dirty="0">
              <a:solidFill>
                <a:schemeClr val="bg1"/>
              </a:solidFill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38C4FF3B-3B5D-1041-6F82-5DDEBA28F2FE}"/>
              </a:ext>
            </a:extLst>
          </p:cNvPr>
          <p:cNvSpPr txBox="1"/>
          <p:nvPr/>
        </p:nvSpPr>
        <p:spPr>
          <a:xfrm>
            <a:off x="825500" y="1485900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PART-</a:t>
            </a:r>
            <a:endParaRPr lang="zh-CN" altLang="en-US" sz="2400" dirty="0">
              <a:ln>
                <a:solidFill>
                  <a:schemeClr val="bg1">
                    <a:alpha val="60000"/>
                  </a:schemeClr>
                </a:solidFill>
              </a:ln>
              <a:noFill/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1CCE6385-F98A-E7E5-0EB9-41FA514B81C1}"/>
              </a:ext>
            </a:extLst>
          </p:cNvPr>
          <p:cNvSpPr/>
          <p:nvPr/>
        </p:nvSpPr>
        <p:spPr>
          <a:xfrm>
            <a:off x="2024065" y="1475700"/>
            <a:ext cx="757892" cy="467400"/>
          </a:xfrm>
          <a:custGeom>
            <a:avLst/>
            <a:gdLst>
              <a:gd name="connsiteX0" fmla="*/ 93338 w 608536"/>
              <a:gd name="connsiteY0" fmla="*/ 167235 h 375291"/>
              <a:gd name="connsiteX1" fmla="*/ 292893 w 608536"/>
              <a:gd name="connsiteY1" fmla="*/ 244637 h 375291"/>
              <a:gd name="connsiteX2" fmla="*/ 305814 w 608536"/>
              <a:gd name="connsiteY2" fmla="*/ 244637 h 375291"/>
              <a:gd name="connsiteX3" fmla="*/ 503933 w 608536"/>
              <a:gd name="connsiteY3" fmla="*/ 167235 h 375291"/>
              <a:gd name="connsiteX4" fmla="*/ 503933 w 608536"/>
              <a:gd name="connsiteY4" fmla="*/ 244637 h 375291"/>
              <a:gd name="connsiteX5" fmla="*/ 298636 w 608536"/>
              <a:gd name="connsiteY5" fmla="*/ 356439 h 375291"/>
              <a:gd name="connsiteX6" fmla="*/ 93338 w 608536"/>
              <a:gd name="connsiteY6" fmla="*/ 244637 h 375291"/>
              <a:gd name="connsiteX7" fmla="*/ 93338 w 608536"/>
              <a:gd name="connsiteY7" fmla="*/ 167235 h 375291"/>
              <a:gd name="connsiteX8" fmla="*/ 292786 w 608536"/>
              <a:gd name="connsiteY8" fmla="*/ 1075 h 375291"/>
              <a:gd name="connsiteX9" fmla="*/ 304268 w 608536"/>
              <a:gd name="connsiteY9" fmla="*/ 1075 h 375291"/>
              <a:gd name="connsiteX10" fmla="*/ 595619 w 608536"/>
              <a:gd name="connsiteY10" fmla="*/ 102873 h 375291"/>
              <a:gd name="connsiteX11" fmla="*/ 598490 w 608536"/>
              <a:gd name="connsiteY11" fmla="*/ 107174 h 375291"/>
              <a:gd name="connsiteX12" fmla="*/ 595619 w 608536"/>
              <a:gd name="connsiteY12" fmla="*/ 111476 h 375291"/>
              <a:gd name="connsiteX13" fmla="*/ 595619 w 608536"/>
              <a:gd name="connsiteY13" fmla="*/ 251986 h 375291"/>
              <a:gd name="connsiteX14" fmla="*/ 608536 w 608536"/>
              <a:gd name="connsiteY14" fmla="*/ 272059 h 375291"/>
              <a:gd name="connsiteX15" fmla="*/ 594184 w 608536"/>
              <a:gd name="connsiteY15" fmla="*/ 293566 h 375291"/>
              <a:gd name="connsiteX16" fmla="*/ 608536 w 608536"/>
              <a:gd name="connsiteY16" fmla="*/ 352351 h 375291"/>
              <a:gd name="connsiteX17" fmla="*/ 585573 w 608536"/>
              <a:gd name="connsiteY17" fmla="*/ 375291 h 375291"/>
              <a:gd name="connsiteX18" fmla="*/ 562609 w 608536"/>
              <a:gd name="connsiteY18" fmla="*/ 352351 h 375291"/>
              <a:gd name="connsiteX19" fmla="*/ 575526 w 608536"/>
              <a:gd name="connsiteY19" fmla="*/ 293566 h 375291"/>
              <a:gd name="connsiteX20" fmla="*/ 562609 w 608536"/>
              <a:gd name="connsiteY20" fmla="*/ 272059 h 375291"/>
              <a:gd name="connsiteX21" fmla="*/ 575526 w 608536"/>
              <a:gd name="connsiteY21" fmla="*/ 251986 h 375291"/>
              <a:gd name="connsiteX22" fmla="*/ 575526 w 608536"/>
              <a:gd name="connsiteY22" fmla="*/ 118645 h 375291"/>
              <a:gd name="connsiteX23" fmla="*/ 305703 w 608536"/>
              <a:gd name="connsiteY23" fmla="*/ 223310 h 375291"/>
              <a:gd name="connsiteX24" fmla="*/ 292786 w 608536"/>
              <a:gd name="connsiteY24" fmla="*/ 223310 h 375291"/>
              <a:gd name="connsiteX25" fmla="*/ 2870 w 608536"/>
              <a:gd name="connsiteY25" fmla="*/ 111476 h 375291"/>
              <a:gd name="connsiteX26" fmla="*/ 0 w 608536"/>
              <a:gd name="connsiteY26" fmla="*/ 107174 h 375291"/>
              <a:gd name="connsiteX27" fmla="*/ 2870 w 608536"/>
              <a:gd name="connsiteY27" fmla="*/ 102873 h 37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536" h="375291">
                <a:moveTo>
                  <a:pt x="93338" y="167235"/>
                </a:moveTo>
                <a:lnTo>
                  <a:pt x="292893" y="244637"/>
                </a:lnTo>
                <a:cubicBezTo>
                  <a:pt x="297200" y="246070"/>
                  <a:pt x="301507" y="246070"/>
                  <a:pt x="305814" y="244637"/>
                </a:cubicBezTo>
                <a:lnTo>
                  <a:pt x="503933" y="167235"/>
                </a:lnTo>
                <a:cubicBezTo>
                  <a:pt x="503933" y="200202"/>
                  <a:pt x="503933" y="238903"/>
                  <a:pt x="503933" y="244637"/>
                </a:cubicBezTo>
                <a:cubicBezTo>
                  <a:pt x="503933" y="304838"/>
                  <a:pt x="413487" y="353572"/>
                  <a:pt x="298636" y="356439"/>
                </a:cubicBezTo>
                <a:cubicBezTo>
                  <a:pt x="185220" y="353572"/>
                  <a:pt x="93338" y="304838"/>
                  <a:pt x="93338" y="244637"/>
                </a:cubicBezTo>
                <a:cubicBezTo>
                  <a:pt x="93338" y="237470"/>
                  <a:pt x="93338" y="200202"/>
                  <a:pt x="93338" y="167235"/>
                </a:cubicBezTo>
                <a:close/>
                <a:moveTo>
                  <a:pt x="292786" y="1075"/>
                </a:moveTo>
                <a:cubicBezTo>
                  <a:pt x="297092" y="-359"/>
                  <a:pt x="301398" y="-359"/>
                  <a:pt x="304268" y="1075"/>
                </a:cubicBezTo>
                <a:lnTo>
                  <a:pt x="595619" y="102873"/>
                </a:lnTo>
                <a:cubicBezTo>
                  <a:pt x="597054" y="102873"/>
                  <a:pt x="598490" y="105741"/>
                  <a:pt x="598490" y="107174"/>
                </a:cubicBezTo>
                <a:cubicBezTo>
                  <a:pt x="598490" y="108608"/>
                  <a:pt x="597054" y="110042"/>
                  <a:pt x="595619" y="111476"/>
                </a:cubicBezTo>
                <a:lnTo>
                  <a:pt x="595619" y="251986"/>
                </a:lnTo>
                <a:cubicBezTo>
                  <a:pt x="602795" y="254854"/>
                  <a:pt x="608536" y="263456"/>
                  <a:pt x="608536" y="272059"/>
                </a:cubicBezTo>
                <a:cubicBezTo>
                  <a:pt x="608536" y="280662"/>
                  <a:pt x="602795" y="289264"/>
                  <a:pt x="594184" y="293566"/>
                </a:cubicBezTo>
                <a:cubicBezTo>
                  <a:pt x="602795" y="309337"/>
                  <a:pt x="608536" y="342314"/>
                  <a:pt x="608536" y="352351"/>
                </a:cubicBezTo>
                <a:cubicBezTo>
                  <a:pt x="608536" y="363821"/>
                  <a:pt x="597054" y="375291"/>
                  <a:pt x="585573" y="375291"/>
                </a:cubicBezTo>
                <a:cubicBezTo>
                  <a:pt x="572656" y="375291"/>
                  <a:pt x="562609" y="363821"/>
                  <a:pt x="562609" y="352351"/>
                </a:cubicBezTo>
                <a:cubicBezTo>
                  <a:pt x="562609" y="342314"/>
                  <a:pt x="568350" y="309337"/>
                  <a:pt x="575526" y="293566"/>
                </a:cubicBezTo>
                <a:cubicBezTo>
                  <a:pt x="568350" y="289264"/>
                  <a:pt x="562609" y="280662"/>
                  <a:pt x="562609" y="272059"/>
                </a:cubicBezTo>
                <a:cubicBezTo>
                  <a:pt x="562609" y="263456"/>
                  <a:pt x="566915" y="254854"/>
                  <a:pt x="575526" y="251986"/>
                </a:cubicBezTo>
                <a:lnTo>
                  <a:pt x="575526" y="118645"/>
                </a:lnTo>
                <a:lnTo>
                  <a:pt x="305703" y="223310"/>
                </a:lnTo>
                <a:cubicBezTo>
                  <a:pt x="301398" y="224744"/>
                  <a:pt x="297092" y="224744"/>
                  <a:pt x="292786" y="223310"/>
                </a:cubicBezTo>
                <a:lnTo>
                  <a:pt x="2870" y="111476"/>
                </a:lnTo>
                <a:cubicBezTo>
                  <a:pt x="1435" y="110042"/>
                  <a:pt x="0" y="108608"/>
                  <a:pt x="0" y="107174"/>
                </a:cubicBezTo>
                <a:cubicBezTo>
                  <a:pt x="0" y="105741"/>
                  <a:pt x="1435" y="102873"/>
                  <a:pt x="2870" y="1028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FA0F51C4-610C-3F60-D1AD-6A2F840E6445}"/>
              </a:ext>
            </a:extLst>
          </p:cNvPr>
          <p:cNvSpPr txBox="1"/>
          <p:nvPr/>
        </p:nvSpPr>
        <p:spPr>
          <a:xfrm>
            <a:off x="961593" y="4158087"/>
            <a:ext cx="2835707" cy="899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Click here to enter your text, change the color or size of the text. You can also format the appropriate text and adjust the line spacing of the text. </a:t>
            </a:r>
          </a:p>
        </p:txBody>
      </p:sp>
      <p:cxnSp>
        <p:nvCxnSpPr>
          <p:cNvPr id="19" name="淘宝-想搞设计PPT(倒卖必究)-19">
            <a:extLst>
              <a:ext uri="{FF2B5EF4-FFF2-40B4-BE49-F238E27FC236}">
                <a16:creationId xmlns:a16="http://schemas.microsoft.com/office/drawing/2014/main" id="{BFDF80D5-4E05-06DF-EC4F-7239FE05B2A6}"/>
              </a:ext>
            </a:extLst>
          </p:cNvPr>
          <p:cNvCxnSpPr/>
          <p:nvPr/>
        </p:nvCxnSpPr>
        <p:spPr>
          <a:xfrm>
            <a:off x="11652250" y="3028950"/>
            <a:ext cx="0" cy="1308100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92B3809-777B-93FC-EDE1-E502C79FFABF}"/>
              </a:ext>
            </a:extLst>
          </p:cNvPr>
          <p:cNvGrpSpPr/>
          <p:nvPr/>
        </p:nvGrpSpPr>
        <p:grpSpPr>
          <a:xfrm>
            <a:off x="11595100" y="1593850"/>
            <a:ext cx="114300" cy="990600"/>
            <a:chOff x="10744200" y="-723900"/>
            <a:chExt cx="114300" cy="990600"/>
          </a:xfrm>
          <a:solidFill>
            <a:schemeClr val="bg1">
              <a:alpha val="80000"/>
            </a:schemeClr>
          </a:solidFill>
        </p:grpSpPr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357BC87C-8793-7736-E48E-2A6239E45D7C}"/>
                </a:ext>
              </a:extLst>
            </p:cNvPr>
            <p:cNvSpPr/>
            <p:nvPr/>
          </p:nvSpPr>
          <p:spPr>
            <a:xfrm>
              <a:off x="10744200" y="-7239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84FA99D0-6E21-537D-DEBC-070DECC1DAEC}"/>
                </a:ext>
              </a:extLst>
            </p:cNvPr>
            <p:cNvSpPr/>
            <p:nvPr/>
          </p:nvSpPr>
          <p:spPr>
            <a:xfrm>
              <a:off x="10744200" y="-28575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6EDE19ED-61EE-EC46-E88C-C81F70F44AC5}"/>
                </a:ext>
              </a:extLst>
            </p:cNvPr>
            <p:cNvSpPr/>
            <p:nvPr/>
          </p:nvSpPr>
          <p:spPr>
            <a:xfrm>
              <a:off x="10744200" y="1524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590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淘宝-想搞设计PPT(倒卖必究)-23"/>
          <p:cNvSpPr/>
          <p:nvPr/>
        </p:nvSpPr>
        <p:spPr>
          <a:xfrm>
            <a:off x="1214974" y="1787632"/>
            <a:ext cx="2015963" cy="1416833"/>
          </a:xfrm>
          <a:custGeom>
            <a:avLst/>
            <a:gdLst/>
            <a:ahLst/>
            <a:cxnLst/>
            <a:rect l="l" t="t" r="r" b="b"/>
            <a:pathLst>
              <a:path w="1512169" h="1180421">
                <a:moveTo>
                  <a:pt x="921959" y="0"/>
                </a:moveTo>
                <a:lnTo>
                  <a:pt x="1512169" y="590211"/>
                </a:lnTo>
                <a:lnTo>
                  <a:pt x="921959" y="1180421"/>
                </a:lnTo>
                <a:lnTo>
                  <a:pt x="921959" y="1019229"/>
                </a:lnTo>
                <a:lnTo>
                  <a:pt x="0" y="1019229"/>
                </a:lnTo>
                <a:lnTo>
                  <a:pt x="0" y="927603"/>
                </a:lnTo>
                <a:cubicBezTo>
                  <a:pt x="186338" y="927603"/>
                  <a:pt x="337394" y="776547"/>
                  <a:pt x="337394" y="590210"/>
                </a:cubicBezTo>
                <a:cubicBezTo>
                  <a:pt x="337394" y="403873"/>
                  <a:pt x="186338" y="252817"/>
                  <a:pt x="0" y="252817"/>
                </a:cubicBezTo>
                <a:lnTo>
                  <a:pt x="0" y="161192"/>
                </a:lnTo>
                <a:lnTo>
                  <a:pt x="921959" y="16119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sp>
        <p:nvSpPr>
          <p:cNvPr id="24" name="淘宝-想搞设计PPT(倒卖必究)-24"/>
          <p:cNvSpPr txBox="1"/>
          <p:nvPr/>
        </p:nvSpPr>
        <p:spPr>
          <a:xfrm>
            <a:off x="867169" y="4574369"/>
            <a:ext cx="2363768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95"/>
              </a:lnSpc>
            </a:pP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点击输入本栏的具体文字，简明扼要的说明分项内容，此为概念图解，请根据您的具体内容酌情修改，图标更换可直接在“插入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形状”里面选取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淘宝-想搞设计PPT(倒卖必究)-25"/>
          <p:cNvSpPr txBox="1"/>
          <p:nvPr/>
        </p:nvSpPr>
        <p:spPr>
          <a:xfrm>
            <a:off x="1679291" y="2292868"/>
            <a:ext cx="1247976" cy="441536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pPr algn="ctr"/>
            <a:r>
              <a: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步骤 </a:t>
            </a:r>
            <a:r>
              <a:rPr lang="en-US" altLang="zh-CN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淘宝-想搞设计PPT(倒卖必究)-26"/>
          <p:cNvCxnSpPr/>
          <p:nvPr/>
        </p:nvCxnSpPr>
        <p:spPr>
          <a:xfrm>
            <a:off x="867169" y="4310241"/>
            <a:ext cx="236376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淘宝-想搞设计PPT(倒卖必究)-27"/>
          <p:cNvSpPr txBox="1"/>
          <p:nvPr/>
        </p:nvSpPr>
        <p:spPr>
          <a:xfrm>
            <a:off x="815307" y="3668352"/>
            <a:ext cx="2415630" cy="395370"/>
          </a:xfrm>
          <a:prstGeom prst="rect">
            <a:avLst/>
          </a:prstGeom>
          <a:noFill/>
          <a:ln>
            <a:noFill/>
          </a:ln>
        </p:spPr>
        <p:txBody>
          <a:bodyPr wrap="square" lIns="117226" tIns="58613" rIns="117226" bIns="58613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标题关键词</a:t>
            </a:r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815967" y="2136812"/>
            <a:ext cx="798013" cy="7184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3998923" y="1787632"/>
            <a:ext cx="2015963" cy="1416833"/>
          </a:xfrm>
          <a:custGeom>
            <a:avLst/>
            <a:gdLst/>
            <a:ahLst/>
            <a:cxnLst/>
            <a:rect l="l" t="t" r="r" b="b"/>
            <a:pathLst>
              <a:path w="1512169" h="1180421">
                <a:moveTo>
                  <a:pt x="921959" y="0"/>
                </a:moveTo>
                <a:lnTo>
                  <a:pt x="1512169" y="590211"/>
                </a:lnTo>
                <a:lnTo>
                  <a:pt x="921959" y="1180421"/>
                </a:lnTo>
                <a:lnTo>
                  <a:pt x="921959" y="1019229"/>
                </a:lnTo>
                <a:lnTo>
                  <a:pt x="0" y="1019229"/>
                </a:lnTo>
                <a:lnTo>
                  <a:pt x="0" y="927603"/>
                </a:lnTo>
                <a:cubicBezTo>
                  <a:pt x="186338" y="927603"/>
                  <a:pt x="337394" y="776547"/>
                  <a:pt x="337394" y="590210"/>
                </a:cubicBezTo>
                <a:cubicBezTo>
                  <a:pt x="337394" y="403873"/>
                  <a:pt x="186338" y="252817"/>
                  <a:pt x="0" y="252817"/>
                </a:cubicBezTo>
                <a:lnTo>
                  <a:pt x="0" y="161192"/>
                </a:lnTo>
                <a:lnTo>
                  <a:pt x="921959" y="161192"/>
                </a:lnTo>
                <a:close/>
              </a:path>
            </a:pathLst>
          </a:custGeom>
          <a:solidFill>
            <a:srgbClr val="114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sp>
        <p:nvSpPr>
          <p:cNvPr id="30" name="淘宝-想搞设计PPT(倒卖必究)-30"/>
          <p:cNvSpPr txBox="1"/>
          <p:nvPr/>
        </p:nvSpPr>
        <p:spPr>
          <a:xfrm>
            <a:off x="3651117" y="4574370"/>
            <a:ext cx="2363768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95"/>
              </a:lnSpc>
            </a:pP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点击输入本栏的具体文字，简明扼要的说明分项内容，此为概念图解，请根据您的具体内容酌情修改，图标更换可直接在“插入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形状”里面选取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淘宝-想搞设计PPT(倒卖必究)-31"/>
          <p:cNvSpPr txBox="1"/>
          <p:nvPr/>
        </p:nvSpPr>
        <p:spPr>
          <a:xfrm>
            <a:off x="4463239" y="2292868"/>
            <a:ext cx="1247976" cy="441536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pPr algn="ctr"/>
            <a:r>
              <a: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步骤 </a:t>
            </a:r>
            <a:r>
              <a:rPr lang="en-US" altLang="zh-CN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淘宝-想搞设计PPT(倒卖必究)-32"/>
          <p:cNvCxnSpPr/>
          <p:nvPr/>
        </p:nvCxnSpPr>
        <p:spPr>
          <a:xfrm>
            <a:off x="3651117" y="4310241"/>
            <a:ext cx="236376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淘宝-想搞设计PPT(倒卖必究)-33"/>
          <p:cNvSpPr txBox="1"/>
          <p:nvPr/>
        </p:nvSpPr>
        <p:spPr>
          <a:xfrm>
            <a:off x="3599255" y="3668352"/>
            <a:ext cx="2415630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1426E"/>
                </a:solidFill>
                <a:latin typeface="微软雅黑" pitchFamily="34" charset="-122"/>
                <a:ea typeface="微软雅黑" pitchFamily="34" charset="-122"/>
              </a:rPr>
              <a:t>标题关键词</a:t>
            </a:r>
          </a:p>
        </p:txBody>
      </p:sp>
      <p:sp>
        <p:nvSpPr>
          <p:cNvPr id="34" name="淘宝-想搞设计PPT(倒卖必究)-34"/>
          <p:cNvSpPr/>
          <p:nvPr/>
        </p:nvSpPr>
        <p:spPr>
          <a:xfrm>
            <a:off x="3599916" y="2136812"/>
            <a:ext cx="798013" cy="718470"/>
          </a:xfrm>
          <a:prstGeom prst="ellipse">
            <a:avLst/>
          </a:prstGeom>
          <a:solidFill>
            <a:srgbClr val="114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sp>
        <p:nvSpPr>
          <p:cNvPr id="35" name="淘宝-想搞设计PPT(倒卖必究)-35"/>
          <p:cNvSpPr/>
          <p:nvPr/>
        </p:nvSpPr>
        <p:spPr>
          <a:xfrm>
            <a:off x="6686871" y="1787632"/>
            <a:ext cx="2015963" cy="1416833"/>
          </a:xfrm>
          <a:custGeom>
            <a:avLst/>
            <a:gdLst/>
            <a:ahLst/>
            <a:cxnLst/>
            <a:rect l="l" t="t" r="r" b="b"/>
            <a:pathLst>
              <a:path w="1512169" h="1180421">
                <a:moveTo>
                  <a:pt x="921959" y="0"/>
                </a:moveTo>
                <a:lnTo>
                  <a:pt x="1512169" y="590211"/>
                </a:lnTo>
                <a:lnTo>
                  <a:pt x="921959" y="1180421"/>
                </a:lnTo>
                <a:lnTo>
                  <a:pt x="921959" y="1019229"/>
                </a:lnTo>
                <a:lnTo>
                  <a:pt x="0" y="1019229"/>
                </a:lnTo>
                <a:lnTo>
                  <a:pt x="0" y="927603"/>
                </a:lnTo>
                <a:cubicBezTo>
                  <a:pt x="186338" y="927603"/>
                  <a:pt x="337394" y="776547"/>
                  <a:pt x="337394" y="590210"/>
                </a:cubicBezTo>
                <a:cubicBezTo>
                  <a:pt x="337394" y="403873"/>
                  <a:pt x="186338" y="252817"/>
                  <a:pt x="0" y="252817"/>
                </a:cubicBezTo>
                <a:lnTo>
                  <a:pt x="0" y="161192"/>
                </a:lnTo>
                <a:lnTo>
                  <a:pt x="921959" y="161192"/>
                </a:lnTo>
                <a:close/>
              </a:path>
            </a:pathLst>
          </a:custGeom>
          <a:solidFill>
            <a:srgbClr val="0F3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6339066" y="4574370"/>
            <a:ext cx="2363768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95"/>
              </a:lnSpc>
            </a:pP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点击输入本栏的具体文字，简明扼要的说明分项内容，此为概念图解，请根据您的具体内容酌情修改，图标更换可直接在“插入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形状”里面选取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淘宝-想搞设计PPT(倒卖必究)-37"/>
          <p:cNvSpPr txBox="1"/>
          <p:nvPr/>
        </p:nvSpPr>
        <p:spPr>
          <a:xfrm>
            <a:off x="7151188" y="2292868"/>
            <a:ext cx="1247976" cy="441536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pPr algn="ctr"/>
            <a:r>
              <a: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步骤 </a:t>
            </a:r>
            <a:r>
              <a:rPr lang="en-US" altLang="zh-CN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淘宝-想搞设计PPT(倒卖必究)-38"/>
          <p:cNvCxnSpPr/>
          <p:nvPr/>
        </p:nvCxnSpPr>
        <p:spPr>
          <a:xfrm>
            <a:off x="6339066" y="4310241"/>
            <a:ext cx="236376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淘宝-想搞设计PPT(倒卖必究)-39"/>
          <p:cNvSpPr txBox="1"/>
          <p:nvPr/>
        </p:nvSpPr>
        <p:spPr>
          <a:xfrm>
            <a:off x="6287204" y="3668352"/>
            <a:ext cx="2415630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标题关键词</a:t>
            </a: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6287864" y="2136812"/>
            <a:ext cx="798013" cy="718470"/>
          </a:xfrm>
          <a:prstGeom prst="ellipse">
            <a:avLst/>
          </a:prstGeom>
          <a:solidFill>
            <a:srgbClr val="0F3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sp>
        <p:nvSpPr>
          <p:cNvPr id="41" name="淘宝-想搞设计PPT(倒卖必究)-41"/>
          <p:cNvSpPr/>
          <p:nvPr/>
        </p:nvSpPr>
        <p:spPr>
          <a:xfrm>
            <a:off x="9374820" y="1787632"/>
            <a:ext cx="2015963" cy="1416833"/>
          </a:xfrm>
          <a:custGeom>
            <a:avLst/>
            <a:gdLst/>
            <a:ahLst/>
            <a:cxnLst/>
            <a:rect l="l" t="t" r="r" b="b"/>
            <a:pathLst>
              <a:path w="1512169" h="1180421">
                <a:moveTo>
                  <a:pt x="921959" y="0"/>
                </a:moveTo>
                <a:lnTo>
                  <a:pt x="1512169" y="590211"/>
                </a:lnTo>
                <a:lnTo>
                  <a:pt x="921959" y="1180421"/>
                </a:lnTo>
                <a:lnTo>
                  <a:pt x="921959" y="1019229"/>
                </a:lnTo>
                <a:lnTo>
                  <a:pt x="0" y="1019229"/>
                </a:lnTo>
                <a:lnTo>
                  <a:pt x="0" y="927603"/>
                </a:lnTo>
                <a:cubicBezTo>
                  <a:pt x="186338" y="927603"/>
                  <a:pt x="337394" y="776547"/>
                  <a:pt x="337394" y="590210"/>
                </a:cubicBezTo>
                <a:cubicBezTo>
                  <a:pt x="337394" y="403873"/>
                  <a:pt x="186338" y="252817"/>
                  <a:pt x="0" y="252817"/>
                </a:cubicBezTo>
                <a:lnTo>
                  <a:pt x="0" y="161192"/>
                </a:lnTo>
                <a:lnTo>
                  <a:pt x="921959" y="161192"/>
                </a:lnTo>
                <a:close/>
              </a:path>
            </a:pathLst>
          </a:custGeom>
          <a:solidFill>
            <a:srgbClr val="1A6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sp>
        <p:nvSpPr>
          <p:cNvPr id="42" name="淘宝-想搞设计PPT(倒卖必究)-42"/>
          <p:cNvSpPr txBox="1"/>
          <p:nvPr/>
        </p:nvSpPr>
        <p:spPr>
          <a:xfrm>
            <a:off x="9027015" y="4574370"/>
            <a:ext cx="2363768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95"/>
              </a:lnSpc>
            </a:pP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点击输入本栏的具体文字，简明扼要的说明分项内容，此为概念图解，请根据您的具体内容酌情修改，图标更换可直接在“插入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形状”里面选取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淘宝-想搞设计PPT(倒卖必究)-43"/>
          <p:cNvSpPr txBox="1"/>
          <p:nvPr/>
        </p:nvSpPr>
        <p:spPr>
          <a:xfrm>
            <a:off x="9839137" y="2292868"/>
            <a:ext cx="1247976" cy="441536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pPr algn="ctr"/>
            <a:r>
              <a:rPr lang="zh-CN" altLang="en-US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步骤 </a:t>
            </a:r>
            <a:r>
              <a:rPr lang="en-US" altLang="zh-CN" sz="2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4" name="淘宝-想搞设计PPT(倒卖必究)-44"/>
          <p:cNvCxnSpPr/>
          <p:nvPr/>
        </p:nvCxnSpPr>
        <p:spPr>
          <a:xfrm>
            <a:off x="9027015" y="4310241"/>
            <a:ext cx="236376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淘宝-想搞设计PPT(倒卖必究)-45"/>
          <p:cNvSpPr txBox="1"/>
          <p:nvPr/>
        </p:nvSpPr>
        <p:spPr>
          <a:xfrm>
            <a:off x="8975153" y="3668352"/>
            <a:ext cx="2415630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A67AC"/>
                </a:solidFill>
                <a:latin typeface="微软雅黑" pitchFamily="34" charset="-122"/>
                <a:ea typeface="微软雅黑" pitchFamily="34" charset="-122"/>
              </a:rPr>
              <a:t>标题关键词</a:t>
            </a:r>
          </a:p>
        </p:txBody>
      </p:sp>
      <p:sp>
        <p:nvSpPr>
          <p:cNvPr id="46" name="淘宝-想搞设计PPT(倒卖必究)-46"/>
          <p:cNvSpPr/>
          <p:nvPr/>
        </p:nvSpPr>
        <p:spPr>
          <a:xfrm>
            <a:off x="8975813" y="2136812"/>
            <a:ext cx="798013" cy="718470"/>
          </a:xfrm>
          <a:prstGeom prst="ellipse">
            <a:avLst/>
          </a:prstGeom>
          <a:solidFill>
            <a:srgbClr val="1A6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cxnSp>
        <p:nvCxnSpPr>
          <p:cNvPr id="47" name="淘宝-想搞设计PPT(倒卖必究)-47"/>
          <p:cNvCxnSpPr/>
          <p:nvPr/>
        </p:nvCxnSpPr>
        <p:spPr>
          <a:xfrm>
            <a:off x="867169" y="4310241"/>
            <a:ext cx="47399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淘宝-想搞设计PPT(倒卖必究)-48"/>
          <p:cNvCxnSpPr/>
          <p:nvPr/>
        </p:nvCxnSpPr>
        <p:spPr>
          <a:xfrm>
            <a:off x="3651117" y="4310241"/>
            <a:ext cx="47399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淘宝-想搞设计PPT(倒卖必究)-49"/>
          <p:cNvCxnSpPr/>
          <p:nvPr/>
        </p:nvCxnSpPr>
        <p:spPr>
          <a:xfrm>
            <a:off x="6339066" y="4310241"/>
            <a:ext cx="47399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淘宝-想搞设计PPT(倒卖必究)-50"/>
          <p:cNvCxnSpPr/>
          <p:nvPr/>
        </p:nvCxnSpPr>
        <p:spPr>
          <a:xfrm>
            <a:off x="9027014" y="4310241"/>
            <a:ext cx="47399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淘宝-想搞设计PPT(倒卖必究)-51"/>
          <p:cNvSpPr>
            <a:spLocks noChangeArrowheads="1"/>
          </p:cNvSpPr>
          <p:nvPr/>
        </p:nvSpPr>
        <p:spPr bwMode="auto">
          <a:xfrm>
            <a:off x="6506929" y="2327291"/>
            <a:ext cx="359884" cy="337513"/>
          </a:xfrm>
          <a:custGeom>
            <a:avLst/>
            <a:gdLst>
              <a:gd name="T0" fmla="*/ 1661596 w 1354137"/>
              <a:gd name="T1" fmla="*/ 0 h 1411287"/>
              <a:gd name="T2" fmla="*/ 1755001 w 1354137"/>
              <a:gd name="T3" fmla="*/ 311572 h 1411287"/>
              <a:gd name="T4" fmla="*/ 92982 w 1354137"/>
              <a:gd name="T5" fmla="*/ 807857 h 1411287"/>
              <a:gd name="T6" fmla="*/ 1827857 w 1354137"/>
              <a:gd name="T7" fmla="*/ 807857 h 1411287"/>
              <a:gd name="T8" fmla="*/ 1827857 w 1354137"/>
              <a:gd name="T9" fmla="*/ 1905000 h 1411287"/>
              <a:gd name="T10" fmla="*/ 92142 w 1354137"/>
              <a:gd name="T11" fmla="*/ 1905000 h 1411287"/>
              <a:gd name="T12" fmla="*/ 92142 w 1354137"/>
              <a:gd name="T13" fmla="*/ 807857 h 1411287"/>
              <a:gd name="T14" fmla="*/ 92978 w 1354137"/>
              <a:gd name="T15" fmla="*/ 807857 h 1411287"/>
              <a:gd name="T16" fmla="*/ 0 w 1354137"/>
              <a:gd name="T17" fmla="*/ 495858 h 14112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54137" h="1411287">
                <a:moveTo>
                  <a:pt x="1230965" y="0"/>
                </a:moveTo>
                <a:lnTo>
                  <a:pt x="1300163" y="230823"/>
                </a:lnTo>
                <a:lnTo>
                  <a:pt x="68884" y="598487"/>
                </a:lnTo>
                <a:lnTo>
                  <a:pt x="1354137" y="598487"/>
                </a:lnTo>
                <a:lnTo>
                  <a:pt x="1354137" y="1411287"/>
                </a:lnTo>
                <a:lnTo>
                  <a:pt x="68262" y="1411287"/>
                </a:lnTo>
                <a:lnTo>
                  <a:pt x="68262" y="598487"/>
                </a:lnTo>
                <a:lnTo>
                  <a:pt x="68881" y="598487"/>
                </a:lnTo>
                <a:lnTo>
                  <a:pt x="0" y="367348"/>
                </a:lnTo>
                <a:lnTo>
                  <a:pt x="123096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17226" tIns="923040" rIns="117226" bIns="58613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2" name="淘宝-想搞设计PPT(倒卖必究)-52"/>
          <p:cNvSpPr/>
          <p:nvPr/>
        </p:nvSpPr>
        <p:spPr bwMode="auto">
          <a:xfrm>
            <a:off x="1002675" y="2390922"/>
            <a:ext cx="424598" cy="210250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17226" tIns="58613" rIns="117226" bIns="58613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3" name="淘宝-想搞设计PPT(倒卖必究)-53"/>
          <p:cNvSpPr/>
          <p:nvPr/>
        </p:nvSpPr>
        <p:spPr bwMode="auto">
          <a:xfrm>
            <a:off x="9162521" y="2368622"/>
            <a:ext cx="424598" cy="254850"/>
          </a:xfrm>
          <a:custGeom>
            <a:avLst/>
            <a:gdLst>
              <a:gd name="T0" fmla="*/ 1006919 w 1450975"/>
              <a:gd name="T1" fmla="*/ 486464 h 968375"/>
              <a:gd name="T2" fmla="*/ 1058912 w 1450975"/>
              <a:gd name="T3" fmla="*/ 517972 h 968375"/>
              <a:gd name="T4" fmla="*/ 1095306 w 1450975"/>
              <a:gd name="T5" fmla="*/ 566445 h 968375"/>
              <a:gd name="T6" fmla="*/ 1110903 w 1450975"/>
              <a:gd name="T7" fmla="*/ 626690 h 968375"/>
              <a:gd name="T8" fmla="*/ 1101198 w 1450975"/>
              <a:gd name="T9" fmla="*/ 689359 h 968375"/>
              <a:gd name="T10" fmla="*/ 1069657 w 1450975"/>
              <a:gd name="T11" fmla="*/ 741293 h 968375"/>
              <a:gd name="T12" fmla="*/ 1021130 w 1450975"/>
              <a:gd name="T13" fmla="*/ 777649 h 968375"/>
              <a:gd name="T14" fmla="*/ 960819 w 1450975"/>
              <a:gd name="T15" fmla="*/ 793229 h 968375"/>
              <a:gd name="T16" fmla="*/ 898083 w 1450975"/>
              <a:gd name="T17" fmla="*/ 783534 h 968375"/>
              <a:gd name="T18" fmla="*/ 846091 w 1450975"/>
              <a:gd name="T19" fmla="*/ 752028 h 968375"/>
              <a:gd name="T20" fmla="*/ 809695 w 1450975"/>
              <a:gd name="T21" fmla="*/ 703900 h 968375"/>
              <a:gd name="T22" fmla="*/ 794098 w 1450975"/>
              <a:gd name="T23" fmla="*/ 643309 h 968375"/>
              <a:gd name="T24" fmla="*/ 803803 w 1450975"/>
              <a:gd name="T25" fmla="*/ 580986 h 968375"/>
              <a:gd name="T26" fmla="*/ 835346 w 1450975"/>
              <a:gd name="T27" fmla="*/ 528706 h 968375"/>
              <a:gd name="T28" fmla="*/ 883871 w 1450975"/>
              <a:gd name="T29" fmla="*/ 492350 h 968375"/>
              <a:gd name="T30" fmla="*/ 944182 w 1450975"/>
              <a:gd name="T31" fmla="*/ 477116 h 968375"/>
              <a:gd name="T32" fmla="*/ 892405 w 1450975"/>
              <a:gd name="T33" fmla="*/ 242814 h 968375"/>
              <a:gd name="T34" fmla="*/ 816330 w 1450975"/>
              <a:gd name="T35" fmla="*/ 262615 h 968375"/>
              <a:gd name="T36" fmla="*/ 685717 w 1450975"/>
              <a:gd name="T37" fmla="*/ 341469 h 968375"/>
              <a:gd name="T38" fmla="*/ 595052 w 1450975"/>
              <a:gd name="T39" fmla="*/ 463050 h 968375"/>
              <a:gd name="T40" fmla="*/ 563789 w 1450975"/>
              <a:gd name="T41" fmla="*/ 555104 h 968375"/>
              <a:gd name="T42" fmla="*/ 555798 w 1450975"/>
              <a:gd name="T43" fmla="*/ 635001 h 968375"/>
              <a:gd name="T44" fmla="*/ 563789 w 1450975"/>
              <a:gd name="T45" fmla="*/ 715243 h 968375"/>
              <a:gd name="T46" fmla="*/ 595052 w 1450975"/>
              <a:gd name="T47" fmla="*/ 807298 h 968375"/>
              <a:gd name="T48" fmla="*/ 685717 w 1450975"/>
              <a:gd name="T49" fmla="*/ 928879 h 968375"/>
              <a:gd name="T50" fmla="*/ 816330 w 1450975"/>
              <a:gd name="T51" fmla="*/ 1007732 h 968375"/>
              <a:gd name="T52" fmla="*/ 892405 w 1450975"/>
              <a:gd name="T53" fmla="*/ 1027533 h 968375"/>
              <a:gd name="T54" fmla="*/ 972995 w 1450975"/>
              <a:gd name="T55" fmla="*/ 1031355 h 968375"/>
              <a:gd name="T56" fmla="*/ 1051502 w 1450975"/>
              <a:gd name="T57" fmla="*/ 1019544 h 968375"/>
              <a:gd name="T58" fmla="*/ 1158494 w 1450975"/>
              <a:gd name="T59" fmla="*/ 974732 h 968375"/>
              <a:gd name="T60" fmla="*/ 1270695 w 1450975"/>
              <a:gd name="T61" fmla="*/ 872605 h 968375"/>
              <a:gd name="T62" fmla="*/ 1331485 w 1450975"/>
              <a:gd name="T63" fmla="*/ 753107 h 968375"/>
              <a:gd name="T64" fmla="*/ 1347465 w 1450975"/>
              <a:gd name="T65" fmla="*/ 675643 h 968375"/>
              <a:gd name="T66" fmla="*/ 1347465 w 1450975"/>
              <a:gd name="T67" fmla="*/ 594358 h 968375"/>
              <a:gd name="T68" fmla="*/ 1331485 w 1450975"/>
              <a:gd name="T69" fmla="*/ 517241 h 968375"/>
              <a:gd name="T70" fmla="*/ 1270695 w 1450975"/>
              <a:gd name="T71" fmla="*/ 397743 h 968375"/>
              <a:gd name="T72" fmla="*/ 1158494 w 1450975"/>
              <a:gd name="T73" fmla="*/ 295616 h 968375"/>
              <a:gd name="T74" fmla="*/ 1051502 w 1450975"/>
              <a:gd name="T75" fmla="*/ 250804 h 968375"/>
              <a:gd name="T76" fmla="*/ 972995 w 1450975"/>
              <a:gd name="T77" fmla="*/ 238994 h 968375"/>
              <a:gd name="T78" fmla="*/ 1074081 w 1450975"/>
              <a:gd name="T79" fmla="*/ 11116 h 968375"/>
              <a:gd name="T80" fmla="*/ 1258189 w 1450975"/>
              <a:gd name="T81" fmla="*/ 68085 h 968375"/>
              <a:gd name="T82" fmla="*/ 1426666 w 1450975"/>
              <a:gd name="T83" fmla="*/ 160487 h 968375"/>
              <a:gd name="T84" fmla="*/ 1576037 w 1450975"/>
              <a:gd name="T85" fmla="*/ 273036 h 968375"/>
              <a:gd name="T86" fmla="*/ 1742429 w 1450975"/>
              <a:gd name="T87" fmla="*/ 434218 h 968375"/>
              <a:gd name="T88" fmla="*/ 1885548 w 1450975"/>
              <a:gd name="T89" fmla="*/ 607906 h 968375"/>
              <a:gd name="T90" fmla="*/ 1829967 w 1450975"/>
              <a:gd name="T91" fmla="*/ 734349 h 968375"/>
              <a:gd name="T92" fmla="*/ 1642039 w 1450975"/>
              <a:gd name="T93" fmla="*/ 937911 h 968375"/>
              <a:gd name="T94" fmla="*/ 1503782 w 1450975"/>
              <a:gd name="T95" fmla="*/ 1054976 h 968375"/>
              <a:gd name="T96" fmla="*/ 1344685 w 1450975"/>
              <a:gd name="T97" fmla="*/ 1159536 h 968375"/>
              <a:gd name="T98" fmla="*/ 1167525 w 1450975"/>
              <a:gd name="T99" fmla="*/ 1235958 h 968375"/>
              <a:gd name="T100" fmla="*/ 977164 w 1450975"/>
              <a:gd name="T101" fmla="*/ 1269652 h 968375"/>
              <a:gd name="T102" fmla="*/ 783676 w 1450975"/>
              <a:gd name="T103" fmla="*/ 1248810 h 968375"/>
              <a:gd name="T104" fmla="*/ 603389 w 1450975"/>
              <a:gd name="T105" fmla="*/ 1182114 h 968375"/>
              <a:gd name="T106" fmla="*/ 439081 w 1450975"/>
              <a:gd name="T107" fmla="*/ 1083113 h 968375"/>
              <a:gd name="T108" fmla="*/ 295616 w 1450975"/>
              <a:gd name="T109" fmla="*/ 967437 h 968375"/>
              <a:gd name="T110" fmla="*/ 114981 w 1450975"/>
              <a:gd name="T111" fmla="*/ 782635 h 968375"/>
              <a:gd name="T112" fmla="*/ 0 w 1450975"/>
              <a:gd name="T113" fmla="*/ 635001 h 968375"/>
              <a:gd name="T114" fmla="*/ 114981 w 1450975"/>
              <a:gd name="T115" fmla="*/ 487714 h 968375"/>
              <a:gd name="T116" fmla="*/ 295616 w 1450975"/>
              <a:gd name="T117" fmla="*/ 302563 h 968375"/>
              <a:gd name="T118" fmla="*/ 439081 w 1450975"/>
              <a:gd name="T119" fmla="*/ 187235 h 968375"/>
              <a:gd name="T120" fmla="*/ 603389 w 1450975"/>
              <a:gd name="T121" fmla="*/ 88233 h 968375"/>
              <a:gd name="T122" fmla="*/ 783676 w 1450975"/>
              <a:gd name="T123" fmla="*/ 21190 h 9683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0975" h="968375">
                <a:moveTo>
                  <a:pt x="725752" y="363537"/>
                </a:moveTo>
                <a:lnTo>
                  <a:pt x="731824" y="363801"/>
                </a:lnTo>
                <a:lnTo>
                  <a:pt x="737896" y="364065"/>
                </a:lnTo>
                <a:lnTo>
                  <a:pt x="743969" y="365121"/>
                </a:lnTo>
                <a:lnTo>
                  <a:pt x="749777" y="365913"/>
                </a:lnTo>
                <a:lnTo>
                  <a:pt x="755849" y="367497"/>
                </a:lnTo>
                <a:lnTo>
                  <a:pt x="761129" y="369081"/>
                </a:lnTo>
                <a:lnTo>
                  <a:pt x="766937" y="370929"/>
                </a:lnTo>
                <a:lnTo>
                  <a:pt x="772481" y="373041"/>
                </a:lnTo>
                <a:lnTo>
                  <a:pt x="777761" y="375417"/>
                </a:lnTo>
                <a:lnTo>
                  <a:pt x="783041" y="378057"/>
                </a:lnTo>
                <a:lnTo>
                  <a:pt x="788057" y="381225"/>
                </a:lnTo>
                <a:lnTo>
                  <a:pt x="792809" y="384129"/>
                </a:lnTo>
                <a:lnTo>
                  <a:pt x="797825" y="387562"/>
                </a:lnTo>
                <a:lnTo>
                  <a:pt x="802314" y="391258"/>
                </a:lnTo>
                <a:lnTo>
                  <a:pt x="806538" y="394954"/>
                </a:lnTo>
                <a:lnTo>
                  <a:pt x="810762" y="398914"/>
                </a:lnTo>
                <a:lnTo>
                  <a:pt x="814722" y="403138"/>
                </a:lnTo>
                <a:lnTo>
                  <a:pt x="818682" y="407626"/>
                </a:lnTo>
                <a:lnTo>
                  <a:pt x="822114" y="412114"/>
                </a:lnTo>
                <a:lnTo>
                  <a:pt x="825546" y="416866"/>
                </a:lnTo>
                <a:lnTo>
                  <a:pt x="828714" y="421618"/>
                </a:lnTo>
                <a:lnTo>
                  <a:pt x="831618" y="426898"/>
                </a:lnTo>
                <a:lnTo>
                  <a:pt x="834258" y="431914"/>
                </a:lnTo>
                <a:lnTo>
                  <a:pt x="836634" y="437458"/>
                </a:lnTo>
                <a:lnTo>
                  <a:pt x="838746" y="443002"/>
                </a:lnTo>
                <a:lnTo>
                  <a:pt x="840594" y="448547"/>
                </a:lnTo>
                <a:lnTo>
                  <a:pt x="842442" y="454091"/>
                </a:lnTo>
                <a:lnTo>
                  <a:pt x="843762" y="459899"/>
                </a:lnTo>
                <a:lnTo>
                  <a:pt x="844818" y="465707"/>
                </a:lnTo>
                <a:lnTo>
                  <a:pt x="845610" y="471779"/>
                </a:lnTo>
                <a:lnTo>
                  <a:pt x="846138" y="477851"/>
                </a:lnTo>
                <a:lnTo>
                  <a:pt x="846138" y="484187"/>
                </a:lnTo>
                <a:lnTo>
                  <a:pt x="846138" y="490523"/>
                </a:lnTo>
                <a:lnTo>
                  <a:pt x="845610" y="496595"/>
                </a:lnTo>
                <a:lnTo>
                  <a:pt x="844818" y="502667"/>
                </a:lnTo>
                <a:lnTo>
                  <a:pt x="843762" y="508740"/>
                </a:lnTo>
                <a:lnTo>
                  <a:pt x="842442" y="514548"/>
                </a:lnTo>
                <a:lnTo>
                  <a:pt x="840594" y="520092"/>
                </a:lnTo>
                <a:lnTo>
                  <a:pt x="838746" y="525636"/>
                </a:lnTo>
                <a:lnTo>
                  <a:pt x="836634" y="531180"/>
                </a:lnTo>
                <a:lnTo>
                  <a:pt x="834258" y="536724"/>
                </a:lnTo>
                <a:lnTo>
                  <a:pt x="831618" y="541740"/>
                </a:lnTo>
                <a:lnTo>
                  <a:pt x="828714" y="546756"/>
                </a:lnTo>
                <a:lnTo>
                  <a:pt x="825546" y="551772"/>
                </a:lnTo>
                <a:lnTo>
                  <a:pt x="822114" y="556524"/>
                </a:lnTo>
                <a:lnTo>
                  <a:pt x="818682" y="561012"/>
                </a:lnTo>
                <a:lnTo>
                  <a:pt x="814722" y="565236"/>
                </a:lnTo>
                <a:lnTo>
                  <a:pt x="810762" y="569461"/>
                </a:lnTo>
                <a:lnTo>
                  <a:pt x="806538" y="573421"/>
                </a:lnTo>
                <a:lnTo>
                  <a:pt x="802314" y="577381"/>
                </a:lnTo>
                <a:lnTo>
                  <a:pt x="797825" y="581077"/>
                </a:lnTo>
                <a:lnTo>
                  <a:pt x="792809" y="584509"/>
                </a:lnTo>
                <a:lnTo>
                  <a:pt x="788057" y="587413"/>
                </a:lnTo>
                <a:lnTo>
                  <a:pt x="783041" y="590581"/>
                </a:lnTo>
                <a:lnTo>
                  <a:pt x="777761" y="592957"/>
                </a:lnTo>
                <a:lnTo>
                  <a:pt x="772481" y="595333"/>
                </a:lnTo>
                <a:lnTo>
                  <a:pt x="766937" y="597445"/>
                </a:lnTo>
                <a:lnTo>
                  <a:pt x="761129" y="599557"/>
                </a:lnTo>
                <a:lnTo>
                  <a:pt x="755849" y="601141"/>
                </a:lnTo>
                <a:lnTo>
                  <a:pt x="749777" y="602461"/>
                </a:lnTo>
                <a:lnTo>
                  <a:pt x="743969" y="603517"/>
                </a:lnTo>
                <a:lnTo>
                  <a:pt x="737896" y="604045"/>
                </a:lnTo>
                <a:lnTo>
                  <a:pt x="731824" y="604837"/>
                </a:lnTo>
                <a:lnTo>
                  <a:pt x="725752" y="604837"/>
                </a:lnTo>
                <a:lnTo>
                  <a:pt x="719152" y="604837"/>
                </a:lnTo>
                <a:lnTo>
                  <a:pt x="713080" y="604045"/>
                </a:lnTo>
                <a:lnTo>
                  <a:pt x="707008" y="603517"/>
                </a:lnTo>
                <a:lnTo>
                  <a:pt x="701200" y="602461"/>
                </a:lnTo>
                <a:lnTo>
                  <a:pt x="695128" y="601141"/>
                </a:lnTo>
                <a:lnTo>
                  <a:pt x="689848" y="599557"/>
                </a:lnTo>
                <a:lnTo>
                  <a:pt x="684040" y="597445"/>
                </a:lnTo>
                <a:lnTo>
                  <a:pt x="678495" y="595333"/>
                </a:lnTo>
                <a:lnTo>
                  <a:pt x="673215" y="592957"/>
                </a:lnTo>
                <a:lnTo>
                  <a:pt x="668199" y="590581"/>
                </a:lnTo>
                <a:lnTo>
                  <a:pt x="662919" y="587413"/>
                </a:lnTo>
                <a:lnTo>
                  <a:pt x="658167" y="584509"/>
                </a:lnTo>
                <a:lnTo>
                  <a:pt x="653151" y="581077"/>
                </a:lnTo>
                <a:lnTo>
                  <a:pt x="648663" y="577381"/>
                </a:lnTo>
                <a:lnTo>
                  <a:pt x="644439" y="573421"/>
                </a:lnTo>
                <a:lnTo>
                  <a:pt x="640215" y="569461"/>
                </a:lnTo>
                <a:lnTo>
                  <a:pt x="636255" y="565236"/>
                </a:lnTo>
                <a:lnTo>
                  <a:pt x="632559" y="561012"/>
                </a:lnTo>
                <a:lnTo>
                  <a:pt x="628863" y="556524"/>
                </a:lnTo>
                <a:lnTo>
                  <a:pt x="625694" y="551772"/>
                </a:lnTo>
                <a:lnTo>
                  <a:pt x="622262" y="546756"/>
                </a:lnTo>
                <a:lnTo>
                  <a:pt x="619622" y="541740"/>
                </a:lnTo>
                <a:lnTo>
                  <a:pt x="616718" y="536724"/>
                </a:lnTo>
                <a:lnTo>
                  <a:pt x="614342" y="531180"/>
                </a:lnTo>
                <a:lnTo>
                  <a:pt x="612230" y="525636"/>
                </a:lnTo>
                <a:lnTo>
                  <a:pt x="610382" y="520092"/>
                </a:lnTo>
                <a:lnTo>
                  <a:pt x="608534" y="514548"/>
                </a:lnTo>
                <a:lnTo>
                  <a:pt x="607214" y="508740"/>
                </a:lnTo>
                <a:lnTo>
                  <a:pt x="606422" y="502667"/>
                </a:lnTo>
                <a:lnTo>
                  <a:pt x="605630" y="496595"/>
                </a:lnTo>
                <a:lnTo>
                  <a:pt x="604838" y="490523"/>
                </a:lnTo>
                <a:lnTo>
                  <a:pt x="604838" y="484187"/>
                </a:lnTo>
                <a:lnTo>
                  <a:pt x="604838" y="477851"/>
                </a:lnTo>
                <a:lnTo>
                  <a:pt x="605630" y="471779"/>
                </a:lnTo>
                <a:lnTo>
                  <a:pt x="606422" y="465707"/>
                </a:lnTo>
                <a:lnTo>
                  <a:pt x="607214" y="459899"/>
                </a:lnTo>
                <a:lnTo>
                  <a:pt x="608534" y="454091"/>
                </a:lnTo>
                <a:lnTo>
                  <a:pt x="610382" y="448547"/>
                </a:lnTo>
                <a:lnTo>
                  <a:pt x="612230" y="443002"/>
                </a:lnTo>
                <a:lnTo>
                  <a:pt x="614342" y="437458"/>
                </a:lnTo>
                <a:lnTo>
                  <a:pt x="616718" y="431914"/>
                </a:lnTo>
                <a:lnTo>
                  <a:pt x="619622" y="426898"/>
                </a:lnTo>
                <a:lnTo>
                  <a:pt x="622262" y="421618"/>
                </a:lnTo>
                <a:lnTo>
                  <a:pt x="625694" y="416866"/>
                </a:lnTo>
                <a:lnTo>
                  <a:pt x="628863" y="412114"/>
                </a:lnTo>
                <a:lnTo>
                  <a:pt x="632559" y="407626"/>
                </a:lnTo>
                <a:lnTo>
                  <a:pt x="636255" y="403138"/>
                </a:lnTo>
                <a:lnTo>
                  <a:pt x="640215" y="398914"/>
                </a:lnTo>
                <a:lnTo>
                  <a:pt x="644439" y="394954"/>
                </a:lnTo>
                <a:lnTo>
                  <a:pt x="648663" y="391258"/>
                </a:lnTo>
                <a:lnTo>
                  <a:pt x="653151" y="387562"/>
                </a:lnTo>
                <a:lnTo>
                  <a:pt x="658167" y="384129"/>
                </a:lnTo>
                <a:lnTo>
                  <a:pt x="662919" y="381225"/>
                </a:lnTo>
                <a:lnTo>
                  <a:pt x="668199" y="378057"/>
                </a:lnTo>
                <a:lnTo>
                  <a:pt x="673215" y="375417"/>
                </a:lnTo>
                <a:lnTo>
                  <a:pt x="678495" y="373041"/>
                </a:lnTo>
                <a:lnTo>
                  <a:pt x="684040" y="370929"/>
                </a:lnTo>
                <a:lnTo>
                  <a:pt x="689848" y="369081"/>
                </a:lnTo>
                <a:lnTo>
                  <a:pt x="695128" y="367497"/>
                </a:lnTo>
                <a:lnTo>
                  <a:pt x="701200" y="365913"/>
                </a:lnTo>
                <a:lnTo>
                  <a:pt x="707008" y="365121"/>
                </a:lnTo>
                <a:lnTo>
                  <a:pt x="713080" y="364065"/>
                </a:lnTo>
                <a:lnTo>
                  <a:pt x="719152" y="363801"/>
                </a:lnTo>
                <a:lnTo>
                  <a:pt x="725752" y="363537"/>
                </a:lnTo>
                <a:close/>
                <a:moveTo>
                  <a:pt x="725752" y="181438"/>
                </a:moveTo>
                <a:lnTo>
                  <a:pt x="717815" y="181968"/>
                </a:lnTo>
                <a:lnTo>
                  <a:pt x="710142" y="182233"/>
                </a:lnTo>
                <a:lnTo>
                  <a:pt x="702204" y="182497"/>
                </a:lnTo>
                <a:lnTo>
                  <a:pt x="694531" y="183292"/>
                </a:lnTo>
                <a:lnTo>
                  <a:pt x="686859" y="184087"/>
                </a:lnTo>
                <a:lnTo>
                  <a:pt x="679715" y="185146"/>
                </a:lnTo>
                <a:lnTo>
                  <a:pt x="672042" y="186471"/>
                </a:lnTo>
                <a:lnTo>
                  <a:pt x="664634" y="188060"/>
                </a:lnTo>
                <a:lnTo>
                  <a:pt x="657490" y="189384"/>
                </a:lnTo>
                <a:lnTo>
                  <a:pt x="650081" y="191238"/>
                </a:lnTo>
                <a:lnTo>
                  <a:pt x="642673" y="193092"/>
                </a:lnTo>
                <a:lnTo>
                  <a:pt x="635794" y="195211"/>
                </a:lnTo>
                <a:lnTo>
                  <a:pt x="628650" y="197595"/>
                </a:lnTo>
                <a:lnTo>
                  <a:pt x="621771" y="200244"/>
                </a:lnTo>
                <a:lnTo>
                  <a:pt x="608013" y="205276"/>
                </a:lnTo>
                <a:lnTo>
                  <a:pt x="594519" y="211369"/>
                </a:lnTo>
                <a:lnTo>
                  <a:pt x="581554" y="218255"/>
                </a:lnTo>
                <a:lnTo>
                  <a:pt x="568590" y="225407"/>
                </a:lnTo>
                <a:lnTo>
                  <a:pt x="556419" y="233353"/>
                </a:lnTo>
                <a:lnTo>
                  <a:pt x="544513" y="241564"/>
                </a:lnTo>
                <a:lnTo>
                  <a:pt x="533400" y="250835"/>
                </a:lnTo>
                <a:lnTo>
                  <a:pt x="522288" y="260370"/>
                </a:lnTo>
                <a:lnTo>
                  <a:pt x="511704" y="270435"/>
                </a:lnTo>
                <a:lnTo>
                  <a:pt x="501915" y="280765"/>
                </a:lnTo>
                <a:lnTo>
                  <a:pt x="492390" y="291625"/>
                </a:lnTo>
                <a:lnTo>
                  <a:pt x="483394" y="303279"/>
                </a:lnTo>
                <a:lnTo>
                  <a:pt x="474663" y="315199"/>
                </a:lnTo>
                <a:lnTo>
                  <a:pt x="467254" y="327383"/>
                </a:lnTo>
                <a:lnTo>
                  <a:pt x="459846" y="339832"/>
                </a:lnTo>
                <a:lnTo>
                  <a:pt x="453231" y="353076"/>
                </a:lnTo>
                <a:lnTo>
                  <a:pt x="447146" y="366584"/>
                </a:lnTo>
                <a:lnTo>
                  <a:pt x="441590" y="380357"/>
                </a:lnTo>
                <a:lnTo>
                  <a:pt x="439208" y="387244"/>
                </a:lnTo>
                <a:lnTo>
                  <a:pt x="437092" y="394396"/>
                </a:lnTo>
                <a:lnTo>
                  <a:pt x="434711" y="401282"/>
                </a:lnTo>
                <a:lnTo>
                  <a:pt x="432594" y="408699"/>
                </a:lnTo>
                <a:lnTo>
                  <a:pt x="430742" y="415850"/>
                </a:lnTo>
                <a:lnTo>
                  <a:pt x="429419" y="423267"/>
                </a:lnTo>
                <a:lnTo>
                  <a:pt x="428096" y="430683"/>
                </a:lnTo>
                <a:lnTo>
                  <a:pt x="426508" y="438100"/>
                </a:lnTo>
                <a:lnTo>
                  <a:pt x="425715" y="445781"/>
                </a:lnTo>
                <a:lnTo>
                  <a:pt x="424656" y="453198"/>
                </a:lnTo>
                <a:lnTo>
                  <a:pt x="424127" y="461144"/>
                </a:lnTo>
                <a:lnTo>
                  <a:pt x="423598" y="468825"/>
                </a:lnTo>
                <a:lnTo>
                  <a:pt x="423333" y="476506"/>
                </a:lnTo>
                <a:lnTo>
                  <a:pt x="423333" y="484188"/>
                </a:lnTo>
                <a:lnTo>
                  <a:pt x="423333" y="491869"/>
                </a:lnTo>
                <a:lnTo>
                  <a:pt x="423598" y="499815"/>
                </a:lnTo>
                <a:lnTo>
                  <a:pt x="424127" y="507496"/>
                </a:lnTo>
                <a:lnTo>
                  <a:pt x="424656" y="515178"/>
                </a:lnTo>
                <a:lnTo>
                  <a:pt x="425715" y="522859"/>
                </a:lnTo>
                <a:lnTo>
                  <a:pt x="426508" y="530276"/>
                </a:lnTo>
                <a:lnTo>
                  <a:pt x="428096" y="537692"/>
                </a:lnTo>
                <a:lnTo>
                  <a:pt x="429419" y="545373"/>
                </a:lnTo>
                <a:lnTo>
                  <a:pt x="430742" y="552790"/>
                </a:lnTo>
                <a:lnTo>
                  <a:pt x="432594" y="559941"/>
                </a:lnTo>
                <a:lnTo>
                  <a:pt x="434711" y="567093"/>
                </a:lnTo>
                <a:lnTo>
                  <a:pt x="437092" y="574244"/>
                </a:lnTo>
                <a:lnTo>
                  <a:pt x="439208" y="581396"/>
                </a:lnTo>
                <a:lnTo>
                  <a:pt x="441590" y="588283"/>
                </a:lnTo>
                <a:lnTo>
                  <a:pt x="447146" y="602056"/>
                </a:lnTo>
                <a:lnTo>
                  <a:pt x="453231" y="615565"/>
                </a:lnTo>
                <a:lnTo>
                  <a:pt x="459846" y="628278"/>
                </a:lnTo>
                <a:lnTo>
                  <a:pt x="467254" y="641257"/>
                </a:lnTo>
                <a:lnTo>
                  <a:pt x="474663" y="653441"/>
                </a:lnTo>
                <a:lnTo>
                  <a:pt x="483394" y="665361"/>
                </a:lnTo>
                <a:lnTo>
                  <a:pt x="492390" y="676485"/>
                </a:lnTo>
                <a:lnTo>
                  <a:pt x="501915" y="687610"/>
                </a:lnTo>
                <a:lnTo>
                  <a:pt x="511704" y="698205"/>
                </a:lnTo>
                <a:lnTo>
                  <a:pt x="522288" y="708270"/>
                </a:lnTo>
                <a:lnTo>
                  <a:pt x="533400" y="717805"/>
                </a:lnTo>
                <a:lnTo>
                  <a:pt x="544513" y="726546"/>
                </a:lnTo>
                <a:lnTo>
                  <a:pt x="556419" y="735287"/>
                </a:lnTo>
                <a:lnTo>
                  <a:pt x="568590" y="743233"/>
                </a:lnTo>
                <a:lnTo>
                  <a:pt x="581554" y="750385"/>
                </a:lnTo>
                <a:lnTo>
                  <a:pt x="594519" y="757272"/>
                </a:lnTo>
                <a:lnTo>
                  <a:pt x="608013" y="763099"/>
                </a:lnTo>
                <a:lnTo>
                  <a:pt x="621771" y="768396"/>
                </a:lnTo>
                <a:lnTo>
                  <a:pt x="628650" y="770780"/>
                </a:lnTo>
                <a:lnTo>
                  <a:pt x="635794" y="773429"/>
                </a:lnTo>
                <a:lnTo>
                  <a:pt x="642673" y="775548"/>
                </a:lnTo>
                <a:lnTo>
                  <a:pt x="650081" y="777402"/>
                </a:lnTo>
                <a:lnTo>
                  <a:pt x="657490" y="779256"/>
                </a:lnTo>
                <a:lnTo>
                  <a:pt x="664634" y="780580"/>
                </a:lnTo>
                <a:lnTo>
                  <a:pt x="672042" y="782170"/>
                </a:lnTo>
                <a:lnTo>
                  <a:pt x="679715" y="783494"/>
                </a:lnTo>
                <a:lnTo>
                  <a:pt x="686859" y="784289"/>
                </a:lnTo>
                <a:lnTo>
                  <a:pt x="694531" y="785348"/>
                </a:lnTo>
                <a:lnTo>
                  <a:pt x="702204" y="785878"/>
                </a:lnTo>
                <a:lnTo>
                  <a:pt x="710142" y="786408"/>
                </a:lnTo>
                <a:lnTo>
                  <a:pt x="717815" y="786672"/>
                </a:lnTo>
                <a:lnTo>
                  <a:pt x="725752" y="786672"/>
                </a:lnTo>
                <a:lnTo>
                  <a:pt x="733161" y="786672"/>
                </a:lnTo>
                <a:lnTo>
                  <a:pt x="741098" y="786408"/>
                </a:lnTo>
                <a:lnTo>
                  <a:pt x="748771" y="785878"/>
                </a:lnTo>
                <a:lnTo>
                  <a:pt x="756444" y="785348"/>
                </a:lnTo>
                <a:lnTo>
                  <a:pt x="764117" y="784289"/>
                </a:lnTo>
                <a:lnTo>
                  <a:pt x="771790" y="783494"/>
                </a:lnTo>
                <a:lnTo>
                  <a:pt x="778934" y="782170"/>
                </a:lnTo>
                <a:lnTo>
                  <a:pt x="786342" y="780580"/>
                </a:lnTo>
                <a:lnTo>
                  <a:pt x="793750" y="779256"/>
                </a:lnTo>
                <a:lnTo>
                  <a:pt x="800894" y="777402"/>
                </a:lnTo>
                <a:lnTo>
                  <a:pt x="808302" y="775548"/>
                </a:lnTo>
                <a:lnTo>
                  <a:pt x="815181" y="773429"/>
                </a:lnTo>
                <a:lnTo>
                  <a:pt x="822590" y="770780"/>
                </a:lnTo>
                <a:lnTo>
                  <a:pt x="829204" y="768396"/>
                </a:lnTo>
                <a:lnTo>
                  <a:pt x="842963" y="763099"/>
                </a:lnTo>
                <a:lnTo>
                  <a:pt x="856456" y="757272"/>
                </a:lnTo>
                <a:lnTo>
                  <a:pt x="869421" y="750385"/>
                </a:lnTo>
                <a:lnTo>
                  <a:pt x="882386" y="743233"/>
                </a:lnTo>
                <a:lnTo>
                  <a:pt x="894556" y="735287"/>
                </a:lnTo>
                <a:lnTo>
                  <a:pt x="906463" y="726546"/>
                </a:lnTo>
                <a:lnTo>
                  <a:pt x="917840" y="717805"/>
                </a:lnTo>
                <a:lnTo>
                  <a:pt x="928688" y="708270"/>
                </a:lnTo>
                <a:lnTo>
                  <a:pt x="939271" y="698205"/>
                </a:lnTo>
                <a:lnTo>
                  <a:pt x="949061" y="687610"/>
                </a:lnTo>
                <a:lnTo>
                  <a:pt x="958850" y="676485"/>
                </a:lnTo>
                <a:lnTo>
                  <a:pt x="967846" y="665361"/>
                </a:lnTo>
                <a:lnTo>
                  <a:pt x="976313" y="653441"/>
                </a:lnTo>
                <a:lnTo>
                  <a:pt x="984250" y="641257"/>
                </a:lnTo>
                <a:lnTo>
                  <a:pt x="991129" y="628278"/>
                </a:lnTo>
                <a:lnTo>
                  <a:pt x="998009" y="615565"/>
                </a:lnTo>
                <a:lnTo>
                  <a:pt x="1004094" y="602056"/>
                </a:lnTo>
                <a:lnTo>
                  <a:pt x="1009386" y="588283"/>
                </a:lnTo>
                <a:lnTo>
                  <a:pt x="1012031" y="581396"/>
                </a:lnTo>
                <a:lnTo>
                  <a:pt x="1014148" y="574244"/>
                </a:lnTo>
                <a:lnTo>
                  <a:pt x="1016265" y="567093"/>
                </a:lnTo>
                <a:lnTo>
                  <a:pt x="1018381" y="559941"/>
                </a:lnTo>
                <a:lnTo>
                  <a:pt x="1020234" y="552790"/>
                </a:lnTo>
                <a:lnTo>
                  <a:pt x="1021556" y="545373"/>
                </a:lnTo>
                <a:lnTo>
                  <a:pt x="1023144" y="537692"/>
                </a:lnTo>
                <a:lnTo>
                  <a:pt x="1024467" y="530276"/>
                </a:lnTo>
                <a:lnTo>
                  <a:pt x="1025261" y="522859"/>
                </a:lnTo>
                <a:lnTo>
                  <a:pt x="1026319" y="515178"/>
                </a:lnTo>
                <a:lnTo>
                  <a:pt x="1026848" y="507496"/>
                </a:lnTo>
                <a:lnTo>
                  <a:pt x="1027377" y="499815"/>
                </a:lnTo>
                <a:lnTo>
                  <a:pt x="1027642" y="491869"/>
                </a:lnTo>
                <a:lnTo>
                  <a:pt x="1027642" y="484188"/>
                </a:lnTo>
                <a:lnTo>
                  <a:pt x="1027642" y="476506"/>
                </a:lnTo>
                <a:lnTo>
                  <a:pt x="1027377" y="468825"/>
                </a:lnTo>
                <a:lnTo>
                  <a:pt x="1026848" y="461144"/>
                </a:lnTo>
                <a:lnTo>
                  <a:pt x="1026319" y="453198"/>
                </a:lnTo>
                <a:lnTo>
                  <a:pt x="1025261" y="445781"/>
                </a:lnTo>
                <a:lnTo>
                  <a:pt x="1024467" y="438100"/>
                </a:lnTo>
                <a:lnTo>
                  <a:pt x="1023144" y="430683"/>
                </a:lnTo>
                <a:lnTo>
                  <a:pt x="1021556" y="423267"/>
                </a:lnTo>
                <a:lnTo>
                  <a:pt x="1020234" y="415850"/>
                </a:lnTo>
                <a:lnTo>
                  <a:pt x="1018381" y="408699"/>
                </a:lnTo>
                <a:lnTo>
                  <a:pt x="1016265" y="401282"/>
                </a:lnTo>
                <a:lnTo>
                  <a:pt x="1014148" y="394396"/>
                </a:lnTo>
                <a:lnTo>
                  <a:pt x="1012031" y="387244"/>
                </a:lnTo>
                <a:lnTo>
                  <a:pt x="1009386" y="380357"/>
                </a:lnTo>
                <a:lnTo>
                  <a:pt x="1004094" y="366584"/>
                </a:lnTo>
                <a:lnTo>
                  <a:pt x="998009" y="353076"/>
                </a:lnTo>
                <a:lnTo>
                  <a:pt x="991129" y="339832"/>
                </a:lnTo>
                <a:lnTo>
                  <a:pt x="984250" y="327383"/>
                </a:lnTo>
                <a:lnTo>
                  <a:pt x="976313" y="315199"/>
                </a:lnTo>
                <a:lnTo>
                  <a:pt x="967846" y="303279"/>
                </a:lnTo>
                <a:lnTo>
                  <a:pt x="958850" y="291625"/>
                </a:lnTo>
                <a:lnTo>
                  <a:pt x="949061" y="280765"/>
                </a:lnTo>
                <a:lnTo>
                  <a:pt x="939271" y="270435"/>
                </a:lnTo>
                <a:lnTo>
                  <a:pt x="928688" y="260370"/>
                </a:lnTo>
                <a:lnTo>
                  <a:pt x="917840" y="250835"/>
                </a:lnTo>
                <a:lnTo>
                  <a:pt x="906463" y="241564"/>
                </a:lnTo>
                <a:lnTo>
                  <a:pt x="894556" y="233353"/>
                </a:lnTo>
                <a:lnTo>
                  <a:pt x="882386" y="225407"/>
                </a:lnTo>
                <a:lnTo>
                  <a:pt x="869421" y="218255"/>
                </a:lnTo>
                <a:lnTo>
                  <a:pt x="856456" y="211369"/>
                </a:lnTo>
                <a:lnTo>
                  <a:pt x="842963" y="205276"/>
                </a:lnTo>
                <a:lnTo>
                  <a:pt x="829204" y="200244"/>
                </a:lnTo>
                <a:lnTo>
                  <a:pt x="822590" y="197595"/>
                </a:lnTo>
                <a:lnTo>
                  <a:pt x="815181" y="195211"/>
                </a:lnTo>
                <a:lnTo>
                  <a:pt x="808302" y="193092"/>
                </a:lnTo>
                <a:lnTo>
                  <a:pt x="800894" y="191238"/>
                </a:lnTo>
                <a:lnTo>
                  <a:pt x="793750" y="189384"/>
                </a:lnTo>
                <a:lnTo>
                  <a:pt x="786342" y="188060"/>
                </a:lnTo>
                <a:lnTo>
                  <a:pt x="778934" y="186471"/>
                </a:lnTo>
                <a:lnTo>
                  <a:pt x="771790" y="185146"/>
                </a:lnTo>
                <a:lnTo>
                  <a:pt x="764117" y="184087"/>
                </a:lnTo>
                <a:lnTo>
                  <a:pt x="756444" y="183292"/>
                </a:lnTo>
                <a:lnTo>
                  <a:pt x="748771" y="182497"/>
                </a:lnTo>
                <a:lnTo>
                  <a:pt x="741098" y="182233"/>
                </a:lnTo>
                <a:lnTo>
                  <a:pt x="733161" y="181968"/>
                </a:lnTo>
                <a:lnTo>
                  <a:pt x="725752" y="181438"/>
                </a:lnTo>
                <a:close/>
                <a:moveTo>
                  <a:pt x="725752" y="0"/>
                </a:moveTo>
                <a:lnTo>
                  <a:pt x="744273" y="530"/>
                </a:lnTo>
                <a:lnTo>
                  <a:pt x="762794" y="1589"/>
                </a:lnTo>
                <a:lnTo>
                  <a:pt x="781579" y="3179"/>
                </a:lnTo>
                <a:lnTo>
                  <a:pt x="799836" y="5562"/>
                </a:lnTo>
                <a:lnTo>
                  <a:pt x="818092" y="8476"/>
                </a:lnTo>
                <a:lnTo>
                  <a:pt x="836084" y="12184"/>
                </a:lnTo>
                <a:lnTo>
                  <a:pt x="854075" y="16157"/>
                </a:lnTo>
                <a:lnTo>
                  <a:pt x="871802" y="20925"/>
                </a:lnTo>
                <a:lnTo>
                  <a:pt x="889265" y="26222"/>
                </a:lnTo>
                <a:lnTo>
                  <a:pt x="906727" y="32050"/>
                </a:lnTo>
                <a:lnTo>
                  <a:pt x="924190" y="38142"/>
                </a:lnTo>
                <a:lnTo>
                  <a:pt x="941123" y="44764"/>
                </a:lnTo>
                <a:lnTo>
                  <a:pt x="958321" y="51915"/>
                </a:lnTo>
                <a:lnTo>
                  <a:pt x="974990" y="59332"/>
                </a:lnTo>
                <a:lnTo>
                  <a:pt x="991394" y="67278"/>
                </a:lnTo>
                <a:lnTo>
                  <a:pt x="1008063" y="75754"/>
                </a:lnTo>
                <a:lnTo>
                  <a:pt x="1024202" y="84494"/>
                </a:lnTo>
                <a:lnTo>
                  <a:pt x="1040077" y="93235"/>
                </a:lnTo>
                <a:lnTo>
                  <a:pt x="1055688" y="102771"/>
                </a:lnTo>
                <a:lnTo>
                  <a:pt x="1071298" y="112306"/>
                </a:lnTo>
                <a:lnTo>
                  <a:pt x="1086644" y="122371"/>
                </a:lnTo>
                <a:lnTo>
                  <a:pt x="1101461" y="132436"/>
                </a:lnTo>
                <a:lnTo>
                  <a:pt x="1116542" y="142767"/>
                </a:lnTo>
                <a:lnTo>
                  <a:pt x="1131094" y="153097"/>
                </a:lnTo>
                <a:lnTo>
                  <a:pt x="1145381" y="164221"/>
                </a:lnTo>
                <a:lnTo>
                  <a:pt x="1159404" y="174816"/>
                </a:lnTo>
                <a:lnTo>
                  <a:pt x="1173427" y="185941"/>
                </a:lnTo>
                <a:lnTo>
                  <a:pt x="1186921" y="197065"/>
                </a:lnTo>
                <a:lnTo>
                  <a:pt x="1200415" y="208190"/>
                </a:lnTo>
                <a:lnTo>
                  <a:pt x="1213115" y="219315"/>
                </a:lnTo>
                <a:lnTo>
                  <a:pt x="1225815" y="230704"/>
                </a:lnTo>
                <a:lnTo>
                  <a:pt x="1238515" y="242359"/>
                </a:lnTo>
                <a:lnTo>
                  <a:pt x="1250686" y="253483"/>
                </a:lnTo>
                <a:lnTo>
                  <a:pt x="1262592" y="264873"/>
                </a:lnTo>
                <a:lnTo>
                  <a:pt x="1285346" y="287387"/>
                </a:lnTo>
                <a:lnTo>
                  <a:pt x="1306777" y="309372"/>
                </a:lnTo>
                <a:lnTo>
                  <a:pt x="1327150" y="331091"/>
                </a:lnTo>
                <a:lnTo>
                  <a:pt x="1345936" y="351751"/>
                </a:lnTo>
                <a:lnTo>
                  <a:pt x="1363398" y="371882"/>
                </a:lnTo>
                <a:lnTo>
                  <a:pt x="1379273" y="390952"/>
                </a:lnTo>
                <a:lnTo>
                  <a:pt x="1393825" y="408699"/>
                </a:lnTo>
                <a:lnTo>
                  <a:pt x="1407054" y="424856"/>
                </a:lnTo>
                <a:lnTo>
                  <a:pt x="1418167" y="439424"/>
                </a:lnTo>
                <a:lnTo>
                  <a:pt x="1427956" y="452668"/>
                </a:lnTo>
                <a:lnTo>
                  <a:pt x="1436159" y="463528"/>
                </a:lnTo>
                <a:lnTo>
                  <a:pt x="1447271" y="478890"/>
                </a:lnTo>
                <a:lnTo>
                  <a:pt x="1450975" y="484188"/>
                </a:lnTo>
                <a:lnTo>
                  <a:pt x="1447271" y="489750"/>
                </a:lnTo>
                <a:lnTo>
                  <a:pt x="1436159" y="505113"/>
                </a:lnTo>
                <a:lnTo>
                  <a:pt x="1427956" y="515972"/>
                </a:lnTo>
                <a:lnTo>
                  <a:pt x="1418167" y="528951"/>
                </a:lnTo>
                <a:lnTo>
                  <a:pt x="1407054" y="543519"/>
                </a:lnTo>
                <a:lnTo>
                  <a:pt x="1393825" y="559941"/>
                </a:lnTo>
                <a:lnTo>
                  <a:pt x="1379273" y="577688"/>
                </a:lnTo>
                <a:lnTo>
                  <a:pt x="1363398" y="596759"/>
                </a:lnTo>
                <a:lnTo>
                  <a:pt x="1345936" y="616359"/>
                </a:lnTo>
                <a:lnTo>
                  <a:pt x="1327150" y="637549"/>
                </a:lnTo>
                <a:lnTo>
                  <a:pt x="1306777" y="659269"/>
                </a:lnTo>
                <a:lnTo>
                  <a:pt x="1285346" y="681253"/>
                </a:lnTo>
                <a:lnTo>
                  <a:pt x="1262592" y="703767"/>
                </a:lnTo>
                <a:lnTo>
                  <a:pt x="1250686" y="715157"/>
                </a:lnTo>
                <a:lnTo>
                  <a:pt x="1238515" y="726281"/>
                </a:lnTo>
                <a:lnTo>
                  <a:pt x="1225815" y="737671"/>
                </a:lnTo>
                <a:lnTo>
                  <a:pt x="1213115" y="749060"/>
                </a:lnTo>
                <a:lnTo>
                  <a:pt x="1200415" y="760185"/>
                </a:lnTo>
                <a:lnTo>
                  <a:pt x="1186921" y="771575"/>
                </a:lnTo>
                <a:lnTo>
                  <a:pt x="1173427" y="782434"/>
                </a:lnTo>
                <a:lnTo>
                  <a:pt x="1159404" y="793824"/>
                </a:lnTo>
                <a:lnTo>
                  <a:pt x="1145381" y="804419"/>
                </a:lnTo>
                <a:lnTo>
                  <a:pt x="1131094" y="815279"/>
                </a:lnTo>
                <a:lnTo>
                  <a:pt x="1116542" y="825874"/>
                </a:lnTo>
                <a:lnTo>
                  <a:pt x="1101461" y="836204"/>
                </a:lnTo>
                <a:lnTo>
                  <a:pt x="1086644" y="846269"/>
                </a:lnTo>
                <a:lnTo>
                  <a:pt x="1071298" y="856069"/>
                </a:lnTo>
                <a:lnTo>
                  <a:pt x="1055688" y="865869"/>
                </a:lnTo>
                <a:lnTo>
                  <a:pt x="1040077" y="874875"/>
                </a:lnTo>
                <a:lnTo>
                  <a:pt x="1024202" y="884146"/>
                </a:lnTo>
                <a:lnTo>
                  <a:pt x="1008063" y="892622"/>
                </a:lnTo>
                <a:lnTo>
                  <a:pt x="991394" y="901362"/>
                </a:lnTo>
                <a:lnTo>
                  <a:pt x="974990" y="909044"/>
                </a:lnTo>
                <a:lnTo>
                  <a:pt x="958321" y="916460"/>
                </a:lnTo>
                <a:lnTo>
                  <a:pt x="941123" y="923877"/>
                </a:lnTo>
                <a:lnTo>
                  <a:pt x="924190" y="930498"/>
                </a:lnTo>
                <a:lnTo>
                  <a:pt x="906727" y="936590"/>
                </a:lnTo>
                <a:lnTo>
                  <a:pt x="889265" y="942418"/>
                </a:lnTo>
                <a:lnTo>
                  <a:pt x="871802" y="947715"/>
                </a:lnTo>
                <a:lnTo>
                  <a:pt x="854075" y="952218"/>
                </a:lnTo>
                <a:lnTo>
                  <a:pt x="836084" y="956456"/>
                </a:lnTo>
                <a:lnTo>
                  <a:pt x="818092" y="960164"/>
                </a:lnTo>
                <a:lnTo>
                  <a:pt x="799836" y="962813"/>
                </a:lnTo>
                <a:lnTo>
                  <a:pt x="781579" y="965462"/>
                </a:lnTo>
                <a:lnTo>
                  <a:pt x="762794" y="967051"/>
                </a:lnTo>
                <a:lnTo>
                  <a:pt x="744273" y="968110"/>
                </a:lnTo>
                <a:lnTo>
                  <a:pt x="725752" y="968375"/>
                </a:lnTo>
                <a:lnTo>
                  <a:pt x="706702" y="968110"/>
                </a:lnTo>
                <a:lnTo>
                  <a:pt x="688181" y="967051"/>
                </a:lnTo>
                <a:lnTo>
                  <a:pt x="669661" y="965462"/>
                </a:lnTo>
                <a:lnTo>
                  <a:pt x="651404" y="962813"/>
                </a:lnTo>
                <a:lnTo>
                  <a:pt x="633413" y="960164"/>
                </a:lnTo>
                <a:lnTo>
                  <a:pt x="614892" y="956456"/>
                </a:lnTo>
                <a:lnTo>
                  <a:pt x="596900" y="952218"/>
                </a:lnTo>
                <a:lnTo>
                  <a:pt x="579438" y="947715"/>
                </a:lnTo>
                <a:lnTo>
                  <a:pt x="561711" y="942418"/>
                </a:lnTo>
                <a:lnTo>
                  <a:pt x="544248" y="936590"/>
                </a:lnTo>
                <a:lnTo>
                  <a:pt x="526786" y="930498"/>
                </a:lnTo>
                <a:lnTo>
                  <a:pt x="509852" y="923877"/>
                </a:lnTo>
                <a:lnTo>
                  <a:pt x="492654" y="916460"/>
                </a:lnTo>
                <a:lnTo>
                  <a:pt x="475986" y="909044"/>
                </a:lnTo>
                <a:lnTo>
                  <a:pt x="459581" y="901362"/>
                </a:lnTo>
                <a:lnTo>
                  <a:pt x="443177" y="892622"/>
                </a:lnTo>
                <a:lnTo>
                  <a:pt x="426773" y="884146"/>
                </a:lnTo>
                <a:lnTo>
                  <a:pt x="411163" y="874875"/>
                </a:lnTo>
                <a:lnTo>
                  <a:pt x="395288" y="865869"/>
                </a:lnTo>
                <a:lnTo>
                  <a:pt x="379677" y="856069"/>
                </a:lnTo>
                <a:lnTo>
                  <a:pt x="364331" y="846269"/>
                </a:lnTo>
                <a:lnTo>
                  <a:pt x="349515" y="836204"/>
                </a:lnTo>
                <a:lnTo>
                  <a:pt x="334433" y="825874"/>
                </a:lnTo>
                <a:lnTo>
                  <a:pt x="319881" y="815279"/>
                </a:lnTo>
                <a:lnTo>
                  <a:pt x="305594" y="804419"/>
                </a:lnTo>
                <a:lnTo>
                  <a:pt x="291571" y="793824"/>
                </a:lnTo>
                <a:lnTo>
                  <a:pt x="277548" y="782434"/>
                </a:lnTo>
                <a:lnTo>
                  <a:pt x="264054" y="771575"/>
                </a:lnTo>
                <a:lnTo>
                  <a:pt x="250825" y="760185"/>
                </a:lnTo>
                <a:lnTo>
                  <a:pt x="237861" y="749060"/>
                </a:lnTo>
                <a:lnTo>
                  <a:pt x="225161" y="737671"/>
                </a:lnTo>
                <a:lnTo>
                  <a:pt x="212461" y="726281"/>
                </a:lnTo>
                <a:lnTo>
                  <a:pt x="200290" y="715157"/>
                </a:lnTo>
                <a:lnTo>
                  <a:pt x="188383" y="703767"/>
                </a:lnTo>
                <a:lnTo>
                  <a:pt x="165629" y="681253"/>
                </a:lnTo>
                <a:lnTo>
                  <a:pt x="144198" y="659269"/>
                </a:lnTo>
                <a:lnTo>
                  <a:pt x="123825" y="637549"/>
                </a:lnTo>
                <a:lnTo>
                  <a:pt x="105040" y="616359"/>
                </a:lnTo>
                <a:lnTo>
                  <a:pt x="87577" y="596759"/>
                </a:lnTo>
                <a:lnTo>
                  <a:pt x="71702" y="577688"/>
                </a:lnTo>
                <a:lnTo>
                  <a:pt x="57150" y="559941"/>
                </a:lnTo>
                <a:lnTo>
                  <a:pt x="43921" y="543519"/>
                </a:lnTo>
                <a:lnTo>
                  <a:pt x="32808" y="528951"/>
                </a:lnTo>
                <a:lnTo>
                  <a:pt x="23019" y="515972"/>
                </a:lnTo>
                <a:lnTo>
                  <a:pt x="14817" y="505113"/>
                </a:lnTo>
                <a:lnTo>
                  <a:pt x="3704" y="489750"/>
                </a:lnTo>
                <a:lnTo>
                  <a:pt x="0" y="484188"/>
                </a:lnTo>
                <a:lnTo>
                  <a:pt x="3704" y="478890"/>
                </a:lnTo>
                <a:lnTo>
                  <a:pt x="14817" y="463528"/>
                </a:lnTo>
                <a:lnTo>
                  <a:pt x="23019" y="452668"/>
                </a:lnTo>
                <a:lnTo>
                  <a:pt x="32808" y="439424"/>
                </a:lnTo>
                <a:lnTo>
                  <a:pt x="43921" y="424856"/>
                </a:lnTo>
                <a:lnTo>
                  <a:pt x="57150" y="408699"/>
                </a:lnTo>
                <a:lnTo>
                  <a:pt x="71702" y="390952"/>
                </a:lnTo>
                <a:lnTo>
                  <a:pt x="87577" y="371882"/>
                </a:lnTo>
                <a:lnTo>
                  <a:pt x="105040" y="351751"/>
                </a:lnTo>
                <a:lnTo>
                  <a:pt x="123825" y="331091"/>
                </a:lnTo>
                <a:lnTo>
                  <a:pt x="144198" y="309372"/>
                </a:lnTo>
                <a:lnTo>
                  <a:pt x="165629" y="287387"/>
                </a:lnTo>
                <a:lnTo>
                  <a:pt x="188383" y="264873"/>
                </a:lnTo>
                <a:lnTo>
                  <a:pt x="200290" y="253483"/>
                </a:lnTo>
                <a:lnTo>
                  <a:pt x="212461" y="242359"/>
                </a:lnTo>
                <a:lnTo>
                  <a:pt x="225161" y="230704"/>
                </a:lnTo>
                <a:lnTo>
                  <a:pt x="237861" y="219315"/>
                </a:lnTo>
                <a:lnTo>
                  <a:pt x="250825" y="208190"/>
                </a:lnTo>
                <a:lnTo>
                  <a:pt x="264054" y="197065"/>
                </a:lnTo>
                <a:lnTo>
                  <a:pt x="277548" y="185941"/>
                </a:lnTo>
                <a:lnTo>
                  <a:pt x="291571" y="174816"/>
                </a:lnTo>
                <a:lnTo>
                  <a:pt x="305594" y="164221"/>
                </a:lnTo>
                <a:lnTo>
                  <a:pt x="319881" y="153097"/>
                </a:lnTo>
                <a:lnTo>
                  <a:pt x="334433" y="142767"/>
                </a:lnTo>
                <a:lnTo>
                  <a:pt x="349515" y="132436"/>
                </a:lnTo>
                <a:lnTo>
                  <a:pt x="364331" y="122371"/>
                </a:lnTo>
                <a:lnTo>
                  <a:pt x="379677" y="112306"/>
                </a:lnTo>
                <a:lnTo>
                  <a:pt x="395288" y="102771"/>
                </a:lnTo>
                <a:lnTo>
                  <a:pt x="411163" y="93235"/>
                </a:lnTo>
                <a:lnTo>
                  <a:pt x="426773" y="84494"/>
                </a:lnTo>
                <a:lnTo>
                  <a:pt x="443177" y="75754"/>
                </a:lnTo>
                <a:lnTo>
                  <a:pt x="459581" y="67278"/>
                </a:lnTo>
                <a:lnTo>
                  <a:pt x="475986" y="59332"/>
                </a:lnTo>
                <a:lnTo>
                  <a:pt x="492654" y="51915"/>
                </a:lnTo>
                <a:lnTo>
                  <a:pt x="509852" y="44764"/>
                </a:lnTo>
                <a:lnTo>
                  <a:pt x="526786" y="38142"/>
                </a:lnTo>
                <a:lnTo>
                  <a:pt x="544248" y="32050"/>
                </a:lnTo>
                <a:lnTo>
                  <a:pt x="561711" y="26222"/>
                </a:lnTo>
                <a:lnTo>
                  <a:pt x="579438" y="20925"/>
                </a:lnTo>
                <a:lnTo>
                  <a:pt x="596900" y="16157"/>
                </a:lnTo>
                <a:lnTo>
                  <a:pt x="614892" y="12184"/>
                </a:lnTo>
                <a:lnTo>
                  <a:pt x="633413" y="8476"/>
                </a:lnTo>
                <a:lnTo>
                  <a:pt x="651404" y="5562"/>
                </a:lnTo>
                <a:lnTo>
                  <a:pt x="669661" y="3179"/>
                </a:lnTo>
                <a:lnTo>
                  <a:pt x="688181" y="1589"/>
                </a:lnTo>
                <a:lnTo>
                  <a:pt x="706702" y="530"/>
                </a:lnTo>
                <a:lnTo>
                  <a:pt x="7257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17226" tIns="58613" rIns="117226" bIns="58613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4" name="淘宝-想搞设计PPT(倒卖必究)-54"/>
          <p:cNvSpPr/>
          <p:nvPr/>
        </p:nvSpPr>
        <p:spPr bwMode="auto">
          <a:xfrm>
            <a:off x="3820184" y="2289426"/>
            <a:ext cx="401540" cy="398000"/>
          </a:xfrm>
          <a:custGeom>
            <a:avLst/>
            <a:gdLst>
              <a:gd name="T0" fmla="*/ 1478682 w 5929"/>
              <a:gd name="T1" fmla="*/ 292493 h 6526"/>
              <a:gd name="T2" fmla="*/ 1443934 w 5929"/>
              <a:gd name="T3" fmla="*/ 257756 h 6526"/>
              <a:gd name="T4" fmla="*/ 395074 w 5929"/>
              <a:gd name="T5" fmla="*/ 34445 h 6526"/>
              <a:gd name="T6" fmla="*/ 274187 w 5929"/>
              <a:gd name="T7" fmla="*/ 203169 h 6526"/>
              <a:gd name="T8" fmla="*/ 195931 w 5929"/>
              <a:gd name="T9" fmla="*/ 389115 h 6526"/>
              <a:gd name="T10" fmla="*/ 160307 w 5929"/>
              <a:gd name="T11" fmla="*/ 585570 h 6526"/>
              <a:gd name="T12" fmla="*/ 167315 w 5929"/>
              <a:gd name="T13" fmla="*/ 784068 h 6526"/>
              <a:gd name="T14" fmla="*/ 217247 w 5929"/>
              <a:gd name="T15" fmla="*/ 977896 h 6526"/>
              <a:gd name="T16" fmla="*/ 309811 w 5929"/>
              <a:gd name="T17" fmla="*/ 1158880 h 6526"/>
              <a:gd name="T18" fmla="*/ 427778 w 5929"/>
              <a:gd name="T19" fmla="*/ 1303667 h 6526"/>
              <a:gd name="T20" fmla="*/ 591882 w 5929"/>
              <a:gd name="T21" fmla="*/ 1434150 h 6526"/>
              <a:gd name="T22" fmla="*/ 774673 w 5929"/>
              <a:gd name="T23" fmla="*/ 1521723 h 6526"/>
              <a:gd name="T24" fmla="*/ 969436 w 5929"/>
              <a:gd name="T25" fmla="*/ 1566677 h 6526"/>
              <a:gd name="T26" fmla="*/ 1167995 w 5929"/>
              <a:gd name="T27" fmla="*/ 1569012 h 6526"/>
              <a:gd name="T28" fmla="*/ 1363342 w 5929"/>
              <a:gd name="T29" fmla="*/ 1528729 h 6526"/>
              <a:gd name="T30" fmla="*/ 1548178 w 5929"/>
              <a:gd name="T31" fmla="*/ 1445827 h 6526"/>
              <a:gd name="T32" fmla="*/ 1714617 w 5929"/>
              <a:gd name="T33" fmla="*/ 1320014 h 6526"/>
              <a:gd name="T34" fmla="*/ 284991 w 5929"/>
              <a:gd name="T35" fmla="*/ 957754 h 6526"/>
              <a:gd name="T36" fmla="*/ 228635 w 5929"/>
              <a:gd name="T37" fmla="*/ 742033 h 6526"/>
              <a:gd name="T38" fmla="*/ 228051 w 5929"/>
              <a:gd name="T39" fmla="*/ 552292 h 6526"/>
              <a:gd name="T40" fmla="*/ 264843 w 5929"/>
              <a:gd name="T41" fmla="*/ 392326 h 6526"/>
              <a:gd name="T42" fmla="*/ 320323 w 5929"/>
              <a:gd name="T43" fmla="*/ 266221 h 6526"/>
              <a:gd name="T44" fmla="*/ 405002 w 5929"/>
              <a:gd name="T45" fmla="*/ 140992 h 6526"/>
              <a:gd name="T46" fmla="*/ 467782 w 5929"/>
              <a:gd name="T47" fmla="*/ 237030 h 6526"/>
              <a:gd name="T48" fmla="*/ 387190 w 5929"/>
              <a:gd name="T49" fmla="*/ 363719 h 6526"/>
              <a:gd name="T50" fmla="*/ 338427 w 5929"/>
              <a:gd name="T51" fmla="*/ 486029 h 6526"/>
              <a:gd name="T52" fmla="*/ 305723 w 5929"/>
              <a:gd name="T53" fmla="*/ 643076 h 6526"/>
              <a:gd name="T54" fmla="*/ 301635 w 5929"/>
              <a:gd name="T55" fmla="*/ 834569 h 6526"/>
              <a:gd name="T56" fmla="*/ 339887 w 5929"/>
              <a:gd name="T57" fmla="*/ 1060215 h 6526"/>
              <a:gd name="T58" fmla="*/ 566186 w 5929"/>
              <a:gd name="T59" fmla="*/ 1663591 h 6526"/>
              <a:gd name="T60" fmla="*/ 553922 w 5929"/>
              <a:gd name="T61" fmla="*/ 1538946 h 6526"/>
              <a:gd name="T62" fmla="*/ 519466 w 5929"/>
              <a:gd name="T63" fmla="*/ 1472099 h 6526"/>
              <a:gd name="T64" fmla="*/ 482966 w 5929"/>
              <a:gd name="T65" fmla="*/ 1447870 h 6526"/>
              <a:gd name="T66" fmla="*/ 430406 w 5929"/>
              <a:gd name="T67" fmla="*/ 1436778 h 6526"/>
              <a:gd name="T68" fmla="*/ 375802 w 5929"/>
              <a:gd name="T69" fmla="*/ 1439989 h 6526"/>
              <a:gd name="T70" fmla="*/ 330251 w 5929"/>
              <a:gd name="T71" fmla="*/ 1457503 h 6526"/>
              <a:gd name="T72" fmla="*/ 294919 w 5929"/>
              <a:gd name="T73" fmla="*/ 1494576 h 6526"/>
              <a:gd name="T74" fmla="*/ 270683 w 5929"/>
              <a:gd name="T75" fmla="*/ 1579229 h 6526"/>
              <a:gd name="T76" fmla="*/ 256083 w 5929"/>
              <a:gd name="T77" fmla="*/ 1702123 h 6526"/>
              <a:gd name="T78" fmla="*/ 212283 w 5929"/>
              <a:gd name="T79" fmla="*/ 1758462 h 6526"/>
              <a:gd name="T80" fmla="*/ 163811 w 5929"/>
              <a:gd name="T81" fmla="*/ 1784150 h 6526"/>
              <a:gd name="T82" fmla="*/ 70956 w 5929"/>
              <a:gd name="T83" fmla="*/ 1795826 h 6526"/>
              <a:gd name="T84" fmla="*/ 27448 w 5929"/>
              <a:gd name="T85" fmla="*/ 1814216 h 6526"/>
              <a:gd name="T86" fmla="*/ 5840 w 5929"/>
              <a:gd name="T87" fmla="*/ 1856251 h 6526"/>
              <a:gd name="T88" fmla="*/ 831905 w 5929"/>
              <a:gd name="T89" fmla="*/ 1895367 h 6526"/>
              <a:gd name="T90" fmla="*/ 818765 w 5929"/>
              <a:gd name="T91" fmla="*/ 1833190 h 6526"/>
              <a:gd name="T92" fmla="*/ 790733 w 5929"/>
              <a:gd name="T93" fmla="*/ 1804291 h 6526"/>
              <a:gd name="T94" fmla="*/ 711601 w 5929"/>
              <a:gd name="T95" fmla="*/ 1791739 h 6526"/>
              <a:gd name="T96" fmla="*/ 646485 w 5929"/>
              <a:gd name="T97" fmla="*/ 1775976 h 6526"/>
              <a:gd name="T98" fmla="*/ 599766 w 5929"/>
              <a:gd name="T99" fmla="*/ 1738028 h 6526"/>
              <a:gd name="T100" fmla="*/ 299299 w 5929"/>
              <a:gd name="T101" fmla="*/ 1676727 h 6526"/>
              <a:gd name="T102" fmla="*/ 297255 w 5929"/>
              <a:gd name="T103" fmla="*/ 1599663 h 6526"/>
              <a:gd name="T104" fmla="*/ 311563 w 5929"/>
              <a:gd name="T105" fmla="*/ 1537486 h 6526"/>
              <a:gd name="T106" fmla="*/ 336967 w 5929"/>
              <a:gd name="T107" fmla="*/ 1496619 h 6526"/>
              <a:gd name="T108" fmla="*/ 397702 w 5929"/>
              <a:gd name="T109" fmla="*/ 1461590 h 6526"/>
              <a:gd name="T110" fmla="*/ 430990 w 5929"/>
              <a:gd name="T111" fmla="*/ 1461006 h 6526"/>
              <a:gd name="T112" fmla="*/ 366751 w 5929"/>
              <a:gd name="T113" fmla="*/ 1534859 h 6526"/>
              <a:gd name="T114" fmla="*/ 315359 w 5929"/>
              <a:gd name="T115" fmla="*/ 1632941 h 652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5929" h="6526">
                <a:moveTo>
                  <a:pt x="5068" y="3604"/>
                </a:moveTo>
                <a:lnTo>
                  <a:pt x="5081" y="1083"/>
                </a:lnTo>
                <a:lnTo>
                  <a:pt x="5080" y="1071"/>
                </a:lnTo>
                <a:lnTo>
                  <a:pt x="5079" y="1061"/>
                </a:lnTo>
                <a:lnTo>
                  <a:pt x="5075" y="1041"/>
                </a:lnTo>
                <a:lnTo>
                  <a:pt x="5071" y="1022"/>
                </a:lnTo>
                <a:lnTo>
                  <a:pt x="5064" y="1002"/>
                </a:lnTo>
                <a:lnTo>
                  <a:pt x="5056" y="986"/>
                </a:lnTo>
                <a:lnTo>
                  <a:pt x="5047" y="969"/>
                </a:lnTo>
                <a:lnTo>
                  <a:pt x="5036" y="953"/>
                </a:lnTo>
                <a:lnTo>
                  <a:pt x="5024" y="937"/>
                </a:lnTo>
                <a:lnTo>
                  <a:pt x="5010" y="923"/>
                </a:lnTo>
                <a:lnTo>
                  <a:pt x="4995" y="911"/>
                </a:lnTo>
                <a:lnTo>
                  <a:pt x="4980" y="901"/>
                </a:lnTo>
                <a:lnTo>
                  <a:pt x="4963" y="891"/>
                </a:lnTo>
                <a:lnTo>
                  <a:pt x="4945" y="883"/>
                </a:lnTo>
                <a:lnTo>
                  <a:pt x="4925" y="876"/>
                </a:lnTo>
                <a:lnTo>
                  <a:pt x="4906" y="872"/>
                </a:lnTo>
                <a:lnTo>
                  <a:pt x="4887" y="869"/>
                </a:lnTo>
                <a:lnTo>
                  <a:pt x="4866" y="868"/>
                </a:lnTo>
                <a:lnTo>
                  <a:pt x="2333" y="868"/>
                </a:lnTo>
                <a:lnTo>
                  <a:pt x="1465" y="0"/>
                </a:lnTo>
                <a:lnTo>
                  <a:pt x="1409" y="58"/>
                </a:lnTo>
                <a:lnTo>
                  <a:pt x="1353" y="118"/>
                </a:lnTo>
                <a:lnTo>
                  <a:pt x="1300" y="179"/>
                </a:lnTo>
                <a:lnTo>
                  <a:pt x="1249" y="240"/>
                </a:lnTo>
                <a:lnTo>
                  <a:pt x="1199" y="302"/>
                </a:lnTo>
                <a:lnTo>
                  <a:pt x="1152" y="366"/>
                </a:lnTo>
                <a:lnTo>
                  <a:pt x="1105" y="430"/>
                </a:lnTo>
                <a:lnTo>
                  <a:pt x="1061" y="495"/>
                </a:lnTo>
                <a:lnTo>
                  <a:pt x="1018" y="561"/>
                </a:lnTo>
                <a:lnTo>
                  <a:pt x="978" y="628"/>
                </a:lnTo>
                <a:lnTo>
                  <a:pt x="939" y="696"/>
                </a:lnTo>
                <a:lnTo>
                  <a:pt x="902" y="764"/>
                </a:lnTo>
                <a:lnTo>
                  <a:pt x="867" y="833"/>
                </a:lnTo>
                <a:lnTo>
                  <a:pt x="833" y="903"/>
                </a:lnTo>
                <a:lnTo>
                  <a:pt x="802" y="973"/>
                </a:lnTo>
                <a:lnTo>
                  <a:pt x="772" y="1044"/>
                </a:lnTo>
                <a:lnTo>
                  <a:pt x="744" y="1116"/>
                </a:lnTo>
                <a:lnTo>
                  <a:pt x="718" y="1188"/>
                </a:lnTo>
                <a:lnTo>
                  <a:pt x="693" y="1261"/>
                </a:lnTo>
                <a:lnTo>
                  <a:pt x="671" y="1333"/>
                </a:lnTo>
                <a:lnTo>
                  <a:pt x="651" y="1406"/>
                </a:lnTo>
                <a:lnTo>
                  <a:pt x="631" y="1481"/>
                </a:lnTo>
                <a:lnTo>
                  <a:pt x="614" y="1555"/>
                </a:lnTo>
                <a:lnTo>
                  <a:pt x="599" y="1630"/>
                </a:lnTo>
                <a:lnTo>
                  <a:pt x="585" y="1704"/>
                </a:lnTo>
                <a:lnTo>
                  <a:pt x="573" y="1779"/>
                </a:lnTo>
                <a:lnTo>
                  <a:pt x="564" y="1854"/>
                </a:lnTo>
                <a:lnTo>
                  <a:pt x="555" y="1930"/>
                </a:lnTo>
                <a:lnTo>
                  <a:pt x="549" y="2006"/>
                </a:lnTo>
                <a:lnTo>
                  <a:pt x="545" y="2081"/>
                </a:lnTo>
                <a:lnTo>
                  <a:pt x="541" y="2157"/>
                </a:lnTo>
                <a:lnTo>
                  <a:pt x="541" y="2232"/>
                </a:lnTo>
                <a:lnTo>
                  <a:pt x="541" y="2308"/>
                </a:lnTo>
                <a:lnTo>
                  <a:pt x="545" y="2384"/>
                </a:lnTo>
                <a:lnTo>
                  <a:pt x="549" y="2459"/>
                </a:lnTo>
                <a:lnTo>
                  <a:pt x="555" y="2535"/>
                </a:lnTo>
                <a:lnTo>
                  <a:pt x="564" y="2610"/>
                </a:lnTo>
                <a:lnTo>
                  <a:pt x="573" y="2686"/>
                </a:lnTo>
                <a:lnTo>
                  <a:pt x="585" y="2761"/>
                </a:lnTo>
                <a:lnTo>
                  <a:pt x="599" y="2835"/>
                </a:lnTo>
                <a:lnTo>
                  <a:pt x="614" y="2910"/>
                </a:lnTo>
                <a:lnTo>
                  <a:pt x="631" y="2984"/>
                </a:lnTo>
                <a:lnTo>
                  <a:pt x="651" y="3058"/>
                </a:lnTo>
                <a:lnTo>
                  <a:pt x="671" y="3132"/>
                </a:lnTo>
                <a:lnTo>
                  <a:pt x="693" y="3204"/>
                </a:lnTo>
                <a:lnTo>
                  <a:pt x="718" y="3277"/>
                </a:lnTo>
                <a:lnTo>
                  <a:pt x="744" y="3350"/>
                </a:lnTo>
                <a:lnTo>
                  <a:pt x="772" y="3421"/>
                </a:lnTo>
                <a:lnTo>
                  <a:pt x="802" y="3492"/>
                </a:lnTo>
                <a:lnTo>
                  <a:pt x="833" y="3562"/>
                </a:lnTo>
                <a:lnTo>
                  <a:pt x="867" y="3632"/>
                </a:lnTo>
                <a:lnTo>
                  <a:pt x="902" y="3701"/>
                </a:lnTo>
                <a:lnTo>
                  <a:pt x="939" y="3769"/>
                </a:lnTo>
                <a:lnTo>
                  <a:pt x="978" y="3837"/>
                </a:lnTo>
                <a:lnTo>
                  <a:pt x="1018" y="3904"/>
                </a:lnTo>
                <a:lnTo>
                  <a:pt x="1061" y="3970"/>
                </a:lnTo>
                <a:lnTo>
                  <a:pt x="1105" y="4036"/>
                </a:lnTo>
                <a:lnTo>
                  <a:pt x="1152" y="4100"/>
                </a:lnTo>
                <a:lnTo>
                  <a:pt x="1199" y="4163"/>
                </a:lnTo>
                <a:lnTo>
                  <a:pt x="1249" y="4225"/>
                </a:lnTo>
                <a:lnTo>
                  <a:pt x="1300" y="4287"/>
                </a:lnTo>
                <a:lnTo>
                  <a:pt x="1353" y="4347"/>
                </a:lnTo>
                <a:lnTo>
                  <a:pt x="1409" y="4407"/>
                </a:lnTo>
                <a:lnTo>
                  <a:pt x="1465" y="4466"/>
                </a:lnTo>
                <a:lnTo>
                  <a:pt x="1524" y="4522"/>
                </a:lnTo>
                <a:lnTo>
                  <a:pt x="1584" y="4577"/>
                </a:lnTo>
                <a:lnTo>
                  <a:pt x="1643" y="4630"/>
                </a:lnTo>
                <a:lnTo>
                  <a:pt x="1705" y="4682"/>
                </a:lnTo>
                <a:lnTo>
                  <a:pt x="1768" y="4732"/>
                </a:lnTo>
                <a:lnTo>
                  <a:pt x="1831" y="4779"/>
                </a:lnTo>
                <a:lnTo>
                  <a:pt x="1895" y="4826"/>
                </a:lnTo>
                <a:lnTo>
                  <a:pt x="1960" y="4870"/>
                </a:lnTo>
                <a:lnTo>
                  <a:pt x="2027" y="4913"/>
                </a:lnTo>
                <a:lnTo>
                  <a:pt x="2094" y="4953"/>
                </a:lnTo>
                <a:lnTo>
                  <a:pt x="2161" y="4991"/>
                </a:lnTo>
                <a:lnTo>
                  <a:pt x="2230" y="5029"/>
                </a:lnTo>
                <a:lnTo>
                  <a:pt x="2299" y="5064"/>
                </a:lnTo>
                <a:lnTo>
                  <a:pt x="2369" y="5098"/>
                </a:lnTo>
                <a:lnTo>
                  <a:pt x="2439" y="5129"/>
                </a:lnTo>
                <a:lnTo>
                  <a:pt x="2510" y="5159"/>
                </a:lnTo>
                <a:lnTo>
                  <a:pt x="2581" y="5187"/>
                </a:lnTo>
                <a:lnTo>
                  <a:pt x="2653" y="5213"/>
                </a:lnTo>
                <a:lnTo>
                  <a:pt x="2725" y="5237"/>
                </a:lnTo>
                <a:lnTo>
                  <a:pt x="2799" y="5260"/>
                </a:lnTo>
                <a:lnTo>
                  <a:pt x="2872" y="5280"/>
                </a:lnTo>
                <a:lnTo>
                  <a:pt x="2947" y="5300"/>
                </a:lnTo>
                <a:lnTo>
                  <a:pt x="3020" y="5316"/>
                </a:lnTo>
                <a:lnTo>
                  <a:pt x="3094" y="5332"/>
                </a:lnTo>
                <a:lnTo>
                  <a:pt x="3170" y="5346"/>
                </a:lnTo>
                <a:lnTo>
                  <a:pt x="3244" y="5357"/>
                </a:lnTo>
                <a:lnTo>
                  <a:pt x="3320" y="5367"/>
                </a:lnTo>
                <a:lnTo>
                  <a:pt x="3396" y="5375"/>
                </a:lnTo>
                <a:lnTo>
                  <a:pt x="3471" y="5382"/>
                </a:lnTo>
                <a:lnTo>
                  <a:pt x="3547" y="5386"/>
                </a:lnTo>
                <a:lnTo>
                  <a:pt x="3622" y="5389"/>
                </a:lnTo>
                <a:lnTo>
                  <a:pt x="3698" y="5390"/>
                </a:lnTo>
                <a:lnTo>
                  <a:pt x="3773" y="5389"/>
                </a:lnTo>
                <a:lnTo>
                  <a:pt x="3849" y="5386"/>
                </a:lnTo>
                <a:lnTo>
                  <a:pt x="3925" y="5382"/>
                </a:lnTo>
                <a:lnTo>
                  <a:pt x="4000" y="5375"/>
                </a:lnTo>
                <a:lnTo>
                  <a:pt x="4076" y="5367"/>
                </a:lnTo>
                <a:lnTo>
                  <a:pt x="4151" y="5357"/>
                </a:lnTo>
                <a:lnTo>
                  <a:pt x="4226" y="5346"/>
                </a:lnTo>
                <a:lnTo>
                  <a:pt x="4300" y="5332"/>
                </a:lnTo>
                <a:lnTo>
                  <a:pt x="4375" y="5316"/>
                </a:lnTo>
                <a:lnTo>
                  <a:pt x="4449" y="5300"/>
                </a:lnTo>
                <a:lnTo>
                  <a:pt x="4523" y="5280"/>
                </a:lnTo>
                <a:lnTo>
                  <a:pt x="4596" y="5260"/>
                </a:lnTo>
                <a:lnTo>
                  <a:pt x="4669" y="5237"/>
                </a:lnTo>
                <a:lnTo>
                  <a:pt x="4741" y="5213"/>
                </a:lnTo>
                <a:lnTo>
                  <a:pt x="4814" y="5187"/>
                </a:lnTo>
                <a:lnTo>
                  <a:pt x="4886" y="5159"/>
                </a:lnTo>
                <a:lnTo>
                  <a:pt x="4957" y="5129"/>
                </a:lnTo>
                <a:lnTo>
                  <a:pt x="5027" y="5098"/>
                </a:lnTo>
                <a:lnTo>
                  <a:pt x="5097" y="5064"/>
                </a:lnTo>
                <a:lnTo>
                  <a:pt x="5166" y="5029"/>
                </a:lnTo>
                <a:lnTo>
                  <a:pt x="5235" y="4991"/>
                </a:lnTo>
                <a:lnTo>
                  <a:pt x="5302" y="4953"/>
                </a:lnTo>
                <a:lnTo>
                  <a:pt x="5369" y="4913"/>
                </a:lnTo>
                <a:lnTo>
                  <a:pt x="5434" y="4870"/>
                </a:lnTo>
                <a:lnTo>
                  <a:pt x="5500" y="4826"/>
                </a:lnTo>
                <a:lnTo>
                  <a:pt x="5564" y="4779"/>
                </a:lnTo>
                <a:lnTo>
                  <a:pt x="5627" y="4732"/>
                </a:lnTo>
                <a:lnTo>
                  <a:pt x="5690" y="4682"/>
                </a:lnTo>
                <a:lnTo>
                  <a:pt x="5751" y="4630"/>
                </a:lnTo>
                <a:lnTo>
                  <a:pt x="5812" y="4577"/>
                </a:lnTo>
                <a:lnTo>
                  <a:pt x="5872" y="4522"/>
                </a:lnTo>
                <a:lnTo>
                  <a:pt x="5929" y="4466"/>
                </a:lnTo>
                <a:lnTo>
                  <a:pt x="5068" y="3604"/>
                </a:lnTo>
                <a:close/>
                <a:moveTo>
                  <a:pt x="1189" y="3725"/>
                </a:moveTo>
                <a:lnTo>
                  <a:pt x="1189" y="3725"/>
                </a:lnTo>
                <a:lnTo>
                  <a:pt x="1139" y="3634"/>
                </a:lnTo>
                <a:lnTo>
                  <a:pt x="1094" y="3545"/>
                </a:lnTo>
                <a:lnTo>
                  <a:pt x="1051" y="3456"/>
                </a:lnTo>
                <a:lnTo>
                  <a:pt x="1012" y="3368"/>
                </a:lnTo>
                <a:lnTo>
                  <a:pt x="976" y="3281"/>
                </a:lnTo>
                <a:lnTo>
                  <a:pt x="943" y="3195"/>
                </a:lnTo>
                <a:lnTo>
                  <a:pt x="913" y="3109"/>
                </a:lnTo>
                <a:lnTo>
                  <a:pt x="886" y="3026"/>
                </a:lnTo>
                <a:lnTo>
                  <a:pt x="863" y="2942"/>
                </a:lnTo>
                <a:lnTo>
                  <a:pt x="841" y="2860"/>
                </a:lnTo>
                <a:lnTo>
                  <a:pt x="823" y="2779"/>
                </a:lnTo>
                <a:lnTo>
                  <a:pt x="807" y="2698"/>
                </a:lnTo>
                <a:lnTo>
                  <a:pt x="794" y="2620"/>
                </a:lnTo>
                <a:lnTo>
                  <a:pt x="783" y="2542"/>
                </a:lnTo>
                <a:lnTo>
                  <a:pt x="775" y="2465"/>
                </a:lnTo>
                <a:lnTo>
                  <a:pt x="768" y="2389"/>
                </a:lnTo>
                <a:lnTo>
                  <a:pt x="765" y="2315"/>
                </a:lnTo>
                <a:lnTo>
                  <a:pt x="762" y="2241"/>
                </a:lnTo>
                <a:lnTo>
                  <a:pt x="762" y="2169"/>
                </a:lnTo>
                <a:lnTo>
                  <a:pt x="765" y="2098"/>
                </a:lnTo>
                <a:lnTo>
                  <a:pt x="768" y="2028"/>
                </a:lnTo>
                <a:lnTo>
                  <a:pt x="774" y="1959"/>
                </a:lnTo>
                <a:lnTo>
                  <a:pt x="781" y="1892"/>
                </a:lnTo>
                <a:lnTo>
                  <a:pt x="789" y="1826"/>
                </a:lnTo>
                <a:lnTo>
                  <a:pt x="801" y="1761"/>
                </a:lnTo>
                <a:lnTo>
                  <a:pt x="812" y="1698"/>
                </a:lnTo>
                <a:lnTo>
                  <a:pt x="824" y="1636"/>
                </a:lnTo>
                <a:lnTo>
                  <a:pt x="839" y="1575"/>
                </a:lnTo>
                <a:lnTo>
                  <a:pt x="855" y="1515"/>
                </a:lnTo>
                <a:lnTo>
                  <a:pt x="871" y="1456"/>
                </a:lnTo>
                <a:lnTo>
                  <a:pt x="889" y="1400"/>
                </a:lnTo>
                <a:lnTo>
                  <a:pt x="907" y="1344"/>
                </a:lnTo>
                <a:lnTo>
                  <a:pt x="926" y="1290"/>
                </a:lnTo>
                <a:lnTo>
                  <a:pt x="946" y="1238"/>
                </a:lnTo>
                <a:lnTo>
                  <a:pt x="966" y="1186"/>
                </a:lnTo>
                <a:lnTo>
                  <a:pt x="987" y="1137"/>
                </a:lnTo>
                <a:lnTo>
                  <a:pt x="1008" y="1089"/>
                </a:lnTo>
                <a:lnTo>
                  <a:pt x="1031" y="1043"/>
                </a:lnTo>
                <a:lnTo>
                  <a:pt x="1052" y="998"/>
                </a:lnTo>
                <a:lnTo>
                  <a:pt x="1075" y="954"/>
                </a:lnTo>
                <a:lnTo>
                  <a:pt x="1097" y="912"/>
                </a:lnTo>
                <a:lnTo>
                  <a:pt x="1120" y="872"/>
                </a:lnTo>
                <a:lnTo>
                  <a:pt x="1142" y="833"/>
                </a:lnTo>
                <a:lnTo>
                  <a:pt x="1164" y="796"/>
                </a:lnTo>
                <a:lnTo>
                  <a:pt x="1208" y="727"/>
                </a:lnTo>
                <a:lnTo>
                  <a:pt x="1250" y="664"/>
                </a:lnTo>
                <a:lnTo>
                  <a:pt x="1289" y="609"/>
                </a:lnTo>
                <a:lnTo>
                  <a:pt x="1326" y="559"/>
                </a:lnTo>
                <a:lnTo>
                  <a:pt x="1359" y="517"/>
                </a:lnTo>
                <a:lnTo>
                  <a:pt x="1387" y="483"/>
                </a:lnTo>
                <a:lnTo>
                  <a:pt x="1411" y="456"/>
                </a:lnTo>
                <a:lnTo>
                  <a:pt x="1428" y="437"/>
                </a:lnTo>
                <a:lnTo>
                  <a:pt x="1443" y="421"/>
                </a:lnTo>
                <a:lnTo>
                  <a:pt x="1698" y="705"/>
                </a:lnTo>
                <a:lnTo>
                  <a:pt x="1685" y="717"/>
                </a:lnTo>
                <a:lnTo>
                  <a:pt x="1652" y="753"/>
                </a:lnTo>
                <a:lnTo>
                  <a:pt x="1629" y="779"/>
                </a:lnTo>
                <a:lnTo>
                  <a:pt x="1602" y="812"/>
                </a:lnTo>
                <a:lnTo>
                  <a:pt x="1571" y="850"/>
                </a:lnTo>
                <a:lnTo>
                  <a:pt x="1537" y="895"/>
                </a:lnTo>
                <a:lnTo>
                  <a:pt x="1502" y="946"/>
                </a:lnTo>
                <a:lnTo>
                  <a:pt x="1465" y="1002"/>
                </a:lnTo>
                <a:lnTo>
                  <a:pt x="1426" y="1065"/>
                </a:lnTo>
                <a:lnTo>
                  <a:pt x="1386" y="1132"/>
                </a:lnTo>
                <a:lnTo>
                  <a:pt x="1367" y="1168"/>
                </a:lnTo>
                <a:lnTo>
                  <a:pt x="1347" y="1207"/>
                </a:lnTo>
                <a:lnTo>
                  <a:pt x="1326" y="1246"/>
                </a:lnTo>
                <a:lnTo>
                  <a:pt x="1307" y="1287"/>
                </a:lnTo>
                <a:lnTo>
                  <a:pt x="1287" y="1329"/>
                </a:lnTo>
                <a:lnTo>
                  <a:pt x="1268" y="1373"/>
                </a:lnTo>
                <a:lnTo>
                  <a:pt x="1249" y="1418"/>
                </a:lnTo>
                <a:lnTo>
                  <a:pt x="1230" y="1464"/>
                </a:lnTo>
                <a:lnTo>
                  <a:pt x="1211" y="1511"/>
                </a:lnTo>
                <a:lnTo>
                  <a:pt x="1194" y="1561"/>
                </a:lnTo>
                <a:lnTo>
                  <a:pt x="1176" y="1612"/>
                </a:lnTo>
                <a:lnTo>
                  <a:pt x="1159" y="1665"/>
                </a:lnTo>
                <a:lnTo>
                  <a:pt x="1144" y="1719"/>
                </a:lnTo>
                <a:lnTo>
                  <a:pt x="1128" y="1774"/>
                </a:lnTo>
                <a:lnTo>
                  <a:pt x="1114" y="1831"/>
                </a:lnTo>
                <a:lnTo>
                  <a:pt x="1100" y="1889"/>
                </a:lnTo>
                <a:lnTo>
                  <a:pt x="1087" y="1949"/>
                </a:lnTo>
                <a:lnTo>
                  <a:pt x="1076" y="2010"/>
                </a:lnTo>
                <a:lnTo>
                  <a:pt x="1065" y="2073"/>
                </a:lnTo>
                <a:lnTo>
                  <a:pt x="1056" y="2137"/>
                </a:lnTo>
                <a:lnTo>
                  <a:pt x="1047" y="2203"/>
                </a:lnTo>
                <a:lnTo>
                  <a:pt x="1040" y="2270"/>
                </a:lnTo>
                <a:lnTo>
                  <a:pt x="1033" y="2339"/>
                </a:lnTo>
                <a:lnTo>
                  <a:pt x="1029" y="2408"/>
                </a:lnTo>
                <a:lnTo>
                  <a:pt x="1025" y="2480"/>
                </a:lnTo>
                <a:lnTo>
                  <a:pt x="1024" y="2553"/>
                </a:lnTo>
                <a:lnTo>
                  <a:pt x="1024" y="2626"/>
                </a:lnTo>
                <a:lnTo>
                  <a:pt x="1025" y="2703"/>
                </a:lnTo>
                <a:lnTo>
                  <a:pt x="1029" y="2780"/>
                </a:lnTo>
                <a:lnTo>
                  <a:pt x="1033" y="2859"/>
                </a:lnTo>
                <a:lnTo>
                  <a:pt x="1040" y="2939"/>
                </a:lnTo>
                <a:lnTo>
                  <a:pt x="1048" y="3020"/>
                </a:lnTo>
                <a:lnTo>
                  <a:pt x="1058" y="3104"/>
                </a:lnTo>
                <a:lnTo>
                  <a:pt x="1070" y="3188"/>
                </a:lnTo>
                <a:lnTo>
                  <a:pt x="1085" y="3274"/>
                </a:lnTo>
                <a:lnTo>
                  <a:pt x="1101" y="3361"/>
                </a:lnTo>
                <a:lnTo>
                  <a:pt x="1120" y="3450"/>
                </a:lnTo>
                <a:lnTo>
                  <a:pt x="1140" y="3540"/>
                </a:lnTo>
                <a:lnTo>
                  <a:pt x="1164" y="3632"/>
                </a:lnTo>
                <a:lnTo>
                  <a:pt x="1189" y="3725"/>
                </a:lnTo>
                <a:close/>
                <a:moveTo>
                  <a:pt x="4632" y="3167"/>
                </a:moveTo>
                <a:lnTo>
                  <a:pt x="2763" y="1298"/>
                </a:lnTo>
                <a:lnTo>
                  <a:pt x="4632" y="1298"/>
                </a:lnTo>
                <a:lnTo>
                  <a:pt x="4632" y="3167"/>
                </a:lnTo>
                <a:close/>
                <a:moveTo>
                  <a:pt x="1942" y="5769"/>
                </a:moveTo>
                <a:lnTo>
                  <a:pt x="1942" y="5769"/>
                </a:lnTo>
                <a:lnTo>
                  <a:pt x="1939" y="5699"/>
                </a:lnTo>
                <a:lnTo>
                  <a:pt x="1937" y="5628"/>
                </a:lnTo>
                <a:lnTo>
                  <a:pt x="1933" y="5555"/>
                </a:lnTo>
                <a:lnTo>
                  <a:pt x="1929" y="5482"/>
                </a:lnTo>
                <a:lnTo>
                  <a:pt x="1925" y="5446"/>
                </a:lnTo>
                <a:lnTo>
                  <a:pt x="1921" y="5410"/>
                </a:lnTo>
                <a:lnTo>
                  <a:pt x="1916" y="5375"/>
                </a:lnTo>
                <a:lnTo>
                  <a:pt x="1911" y="5340"/>
                </a:lnTo>
                <a:lnTo>
                  <a:pt x="1904" y="5306"/>
                </a:lnTo>
                <a:lnTo>
                  <a:pt x="1897" y="5272"/>
                </a:lnTo>
                <a:lnTo>
                  <a:pt x="1887" y="5240"/>
                </a:lnTo>
                <a:lnTo>
                  <a:pt x="1877" y="5208"/>
                </a:lnTo>
                <a:lnTo>
                  <a:pt x="1866" y="5178"/>
                </a:lnTo>
                <a:lnTo>
                  <a:pt x="1852" y="5148"/>
                </a:lnTo>
                <a:lnTo>
                  <a:pt x="1836" y="5120"/>
                </a:lnTo>
                <a:lnTo>
                  <a:pt x="1819" y="5093"/>
                </a:lnTo>
                <a:lnTo>
                  <a:pt x="1800" y="5067"/>
                </a:lnTo>
                <a:lnTo>
                  <a:pt x="1789" y="5056"/>
                </a:lnTo>
                <a:lnTo>
                  <a:pt x="1779" y="5043"/>
                </a:lnTo>
                <a:lnTo>
                  <a:pt x="1768" y="5033"/>
                </a:lnTo>
                <a:lnTo>
                  <a:pt x="1755" y="5022"/>
                </a:lnTo>
                <a:lnTo>
                  <a:pt x="1743" y="5012"/>
                </a:lnTo>
                <a:lnTo>
                  <a:pt x="1729" y="5002"/>
                </a:lnTo>
                <a:lnTo>
                  <a:pt x="1716" y="4993"/>
                </a:lnTo>
                <a:lnTo>
                  <a:pt x="1701" y="4984"/>
                </a:lnTo>
                <a:lnTo>
                  <a:pt x="1686" y="4976"/>
                </a:lnTo>
                <a:lnTo>
                  <a:pt x="1670" y="4968"/>
                </a:lnTo>
                <a:lnTo>
                  <a:pt x="1654" y="4960"/>
                </a:lnTo>
                <a:lnTo>
                  <a:pt x="1637" y="4954"/>
                </a:lnTo>
                <a:lnTo>
                  <a:pt x="1619" y="4947"/>
                </a:lnTo>
                <a:lnTo>
                  <a:pt x="1601" y="4942"/>
                </a:lnTo>
                <a:lnTo>
                  <a:pt x="1581" y="4937"/>
                </a:lnTo>
                <a:lnTo>
                  <a:pt x="1561" y="4933"/>
                </a:lnTo>
                <a:lnTo>
                  <a:pt x="1541" y="4929"/>
                </a:lnTo>
                <a:lnTo>
                  <a:pt x="1519" y="4926"/>
                </a:lnTo>
                <a:lnTo>
                  <a:pt x="1497" y="4924"/>
                </a:lnTo>
                <a:lnTo>
                  <a:pt x="1474" y="4922"/>
                </a:lnTo>
                <a:lnTo>
                  <a:pt x="1450" y="4922"/>
                </a:lnTo>
                <a:lnTo>
                  <a:pt x="1426" y="4920"/>
                </a:lnTo>
                <a:lnTo>
                  <a:pt x="1400" y="4922"/>
                </a:lnTo>
                <a:lnTo>
                  <a:pt x="1376" y="4922"/>
                </a:lnTo>
                <a:lnTo>
                  <a:pt x="1352" y="4924"/>
                </a:lnTo>
                <a:lnTo>
                  <a:pt x="1330" y="4926"/>
                </a:lnTo>
                <a:lnTo>
                  <a:pt x="1308" y="4929"/>
                </a:lnTo>
                <a:lnTo>
                  <a:pt x="1287" y="4933"/>
                </a:lnTo>
                <a:lnTo>
                  <a:pt x="1267" y="4937"/>
                </a:lnTo>
                <a:lnTo>
                  <a:pt x="1247" y="4942"/>
                </a:lnTo>
                <a:lnTo>
                  <a:pt x="1228" y="4947"/>
                </a:lnTo>
                <a:lnTo>
                  <a:pt x="1210" y="4954"/>
                </a:lnTo>
                <a:lnTo>
                  <a:pt x="1193" y="4960"/>
                </a:lnTo>
                <a:lnTo>
                  <a:pt x="1176" y="4968"/>
                </a:lnTo>
                <a:lnTo>
                  <a:pt x="1161" y="4976"/>
                </a:lnTo>
                <a:lnTo>
                  <a:pt x="1146" y="4984"/>
                </a:lnTo>
                <a:lnTo>
                  <a:pt x="1131" y="4993"/>
                </a:lnTo>
                <a:lnTo>
                  <a:pt x="1118" y="5002"/>
                </a:lnTo>
                <a:lnTo>
                  <a:pt x="1104" y="5012"/>
                </a:lnTo>
                <a:lnTo>
                  <a:pt x="1092" y="5022"/>
                </a:lnTo>
                <a:lnTo>
                  <a:pt x="1079" y="5033"/>
                </a:lnTo>
                <a:lnTo>
                  <a:pt x="1068" y="5043"/>
                </a:lnTo>
                <a:lnTo>
                  <a:pt x="1057" y="5056"/>
                </a:lnTo>
                <a:lnTo>
                  <a:pt x="1047" y="5067"/>
                </a:lnTo>
                <a:lnTo>
                  <a:pt x="1027" y="5093"/>
                </a:lnTo>
                <a:lnTo>
                  <a:pt x="1010" y="5120"/>
                </a:lnTo>
                <a:lnTo>
                  <a:pt x="995" y="5148"/>
                </a:lnTo>
                <a:lnTo>
                  <a:pt x="981" y="5178"/>
                </a:lnTo>
                <a:lnTo>
                  <a:pt x="970" y="5208"/>
                </a:lnTo>
                <a:lnTo>
                  <a:pt x="960" y="5240"/>
                </a:lnTo>
                <a:lnTo>
                  <a:pt x="951" y="5272"/>
                </a:lnTo>
                <a:lnTo>
                  <a:pt x="943" y="5306"/>
                </a:lnTo>
                <a:lnTo>
                  <a:pt x="937" y="5340"/>
                </a:lnTo>
                <a:lnTo>
                  <a:pt x="932" y="5375"/>
                </a:lnTo>
                <a:lnTo>
                  <a:pt x="927" y="5410"/>
                </a:lnTo>
                <a:lnTo>
                  <a:pt x="924" y="5446"/>
                </a:lnTo>
                <a:lnTo>
                  <a:pt x="921" y="5482"/>
                </a:lnTo>
                <a:lnTo>
                  <a:pt x="917" y="5555"/>
                </a:lnTo>
                <a:lnTo>
                  <a:pt x="913" y="5628"/>
                </a:lnTo>
                <a:lnTo>
                  <a:pt x="911" y="5699"/>
                </a:lnTo>
                <a:lnTo>
                  <a:pt x="908" y="5769"/>
                </a:lnTo>
                <a:lnTo>
                  <a:pt x="893" y="5801"/>
                </a:lnTo>
                <a:lnTo>
                  <a:pt x="877" y="5831"/>
                </a:lnTo>
                <a:lnTo>
                  <a:pt x="863" y="5859"/>
                </a:lnTo>
                <a:lnTo>
                  <a:pt x="846" y="5885"/>
                </a:lnTo>
                <a:lnTo>
                  <a:pt x="830" y="5910"/>
                </a:lnTo>
                <a:lnTo>
                  <a:pt x="813" y="5933"/>
                </a:lnTo>
                <a:lnTo>
                  <a:pt x="796" y="5954"/>
                </a:lnTo>
                <a:lnTo>
                  <a:pt x="779" y="5974"/>
                </a:lnTo>
                <a:lnTo>
                  <a:pt x="762" y="5992"/>
                </a:lnTo>
                <a:lnTo>
                  <a:pt x="744" y="6009"/>
                </a:lnTo>
                <a:lnTo>
                  <a:pt x="727" y="6024"/>
                </a:lnTo>
                <a:lnTo>
                  <a:pt x="709" y="6039"/>
                </a:lnTo>
                <a:lnTo>
                  <a:pt x="691" y="6051"/>
                </a:lnTo>
                <a:lnTo>
                  <a:pt x="673" y="6064"/>
                </a:lnTo>
                <a:lnTo>
                  <a:pt x="654" y="6074"/>
                </a:lnTo>
                <a:lnTo>
                  <a:pt x="636" y="6084"/>
                </a:lnTo>
                <a:lnTo>
                  <a:pt x="618" y="6092"/>
                </a:lnTo>
                <a:lnTo>
                  <a:pt x="599" y="6100"/>
                </a:lnTo>
                <a:lnTo>
                  <a:pt x="581" y="6106"/>
                </a:lnTo>
                <a:lnTo>
                  <a:pt x="561" y="6112"/>
                </a:lnTo>
                <a:lnTo>
                  <a:pt x="543" y="6118"/>
                </a:lnTo>
                <a:lnTo>
                  <a:pt x="524" y="6122"/>
                </a:lnTo>
                <a:lnTo>
                  <a:pt x="487" y="6129"/>
                </a:lnTo>
                <a:lnTo>
                  <a:pt x="451" y="6133"/>
                </a:lnTo>
                <a:lnTo>
                  <a:pt x="415" y="6138"/>
                </a:lnTo>
                <a:lnTo>
                  <a:pt x="344" y="6143"/>
                </a:lnTo>
                <a:lnTo>
                  <a:pt x="309" y="6145"/>
                </a:lnTo>
                <a:lnTo>
                  <a:pt x="276" y="6148"/>
                </a:lnTo>
                <a:lnTo>
                  <a:pt x="243" y="6152"/>
                </a:lnTo>
                <a:lnTo>
                  <a:pt x="213" y="6157"/>
                </a:lnTo>
                <a:lnTo>
                  <a:pt x="184" y="6165"/>
                </a:lnTo>
                <a:lnTo>
                  <a:pt x="170" y="6170"/>
                </a:lnTo>
                <a:lnTo>
                  <a:pt x="156" y="6174"/>
                </a:lnTo>
                <a:lnTo>
                  <a:pt x="143" y="6181"/>
                </a:lnTo>
                <a:lnTo>
                  <a:pt x="130" y="6188"/>
                </a:lnTo>
                <a:lnTo>
                  <a:pt x="118" y="6196"/>
                </a:lnTo>
                <a:lnTo>
                  <a:pt x="106" y="6205"/>
                </a:lnTo>
                <a:lnTo>
                  <a:pt x="94" y="6215"/>
                </a:lnTo>
                <a:lnTo>
                  <a:pt x="84" y="6225"/>
                </a:lnTo>
                <a:lnTo>
                  <a:pt x="74" y="6237"/>
                </a:lnTo>
                <a:lnTo>
                  <a:pt x="64" y="6251"/>
                </a:lnTo>
                <a:lnTo>
                  <a:pt x="55" y="6264"/>
                </a:lnTo>
                <a:lnTo>
                  <a:pt x="47" y="6280"/>
                </a:lnTo>
                <a:lnTo>
                  <a:pt x="39" y="6298"/>
                </a:lnTo>
                <a:lnTo>
                  <a:pt x="31" y="6316"/>
                </a:lnTo>
                <a:lnTo>
                  <a:pt x="26" y="6337"/>
                </a:lnTo>
                <a:lnTo>
                  <a:pt x="20" y="6359"/>
                </a:lnTo>
                <a:lnTo>
                  <a:pt x="14" y="6382"/>
                </a:lnTo>
                <a:lnTo>
                  <a:pt x="10" y="6408"/>
                </a:lnTo>
                <a:lnTo>
                  <a:pt x="6" y="6434"/>
                </a:lnTo>
                <a:lnTo>
                  <a:pt x="3" y="6463"/>
                </a:lnTo>
                <a:lnTo>
                  <a:pt x="1" y="6493"/>
                </a:lnTo>
                <a:lnTo>
                  <a:pt x="0" y="6526"/>
                </a:lnTo>
                <a:lnTo>
                  <a:pt x="2852" y="6526"/>
                </a:lnTo>
                <a:lnTo>
                  <a:pt x="2849" y="6493"/>
                </a:lnTo>
                <a:lnTo>
                  <a:pt x="2847" y="6463"/>
                </a:lnTo>
                <a:lnTo>
                  <a:pt x="2845" y="6434"/>
                </a:lnTo>
                <a:lnTo>
                  <a:pt x="2842" y="6408"/>
                </a:lnTo>
                <a:lnTo>
                  <a:pt x="2837" y="6382"/>
                </a:lnTo>
                <a:lnTo>
                  <a:pt x="2831" y="6359"/>
                </a:lnTo>
                <a:lnTo>
                  <a:pt x="2826" y="6337"/>
                </a:lnTo>
                <a:lnTo>
                  <a:pt x="2819" y="6316"/>
                </a:lnTo>
                <a:lnTo>
                  <a:pt x="2812" y="6298"/>
                </a:lnTo>
                <a:lnTo>
                  <a:pt x="2804" y="6280"/>
                </a:lnTo>
                <a:lnTo>
                  <a:pt x="2796" y="6264"/>
                </a:lnTo>
                <a:lnTo>
                  <a:pt x="2787" y="6251"/>
                </a:lnTo>
                <a:lnTo>
                  <a:pt x="2777" y="6237"/>
                </a:lnTo>
                <a:lnTo>
                  <a:pt x="2767" y="6225"/>
                </a:lnTo>
                <a:lnTo>
                  <a:pt x="2756" y="6215"/>
                </a:lnTo>
                <a:lnTo>
                  <a:pt x="2745" y="6205"/>
                </a:lnTo>
                <a:lnTo>
                  <a:pt x="2733" y="6196"/>
                </a:lnTo>
                <a:lnTo>
                  <a:pt x="2721" y="6188"/>
                </a:lnTo>
                <a:lnTo>
                  <a:pt x="2708" y="6181"/>
                </a:lnTo>
                <a:lnTo>
                  <a:pt x="2695" y="6174"/>
                </a:lnTo>
                <a:lnTo>
                  <a:pt x="2681" y="6170"/>
                </a:lnTo>
                <a:lnTo>
                  <a:pt x="2668" y="6165"/>
                </a:lnTo>
                <a:lnTo>
                  <a:pt x="2638" y="6157"/>
                </a:lnTo>
                <a:lnTo>
                  <a:pt x="2607" y="6152"/>
                </a:lnTo>
                <a:lnTo>
                  <a:pt x="2575" y="6148"/>
                </a:lnTo>
                <a:lnTo>
                  <a:pt x="2541" y="6145"/>
                </a:lnTo>
                <a:lnTo>
                  <a:pt x="2508" y="6143"/>
                </a:lnTo>
                <a:lnTo>
                  <a:pt x="2437" y="6138"/>
                </a:lnTo>
                <a:lnTo>
                  <a:pt x="2400" y="6133"/>
                </a:lnTo>
                <a:lnTo>
                  <a:pt x="2363" y="6129"/>
                </a:lnTo>
                <a:lnTo>
                  <a:pt x="2326" y="6122"/>
                </a:lnTo>
                <a:lnTo>
                  <a:pt x="2308" y="6118"/>
                </a:lnTo>
                <a:lnTo>
                  <a:pt x="2289" y="6112"/>
                </a:lnTo>
                <a:lnTo>
                  <a:pt x="2271" y="6106"/>
                </a:lnTo>
                <a:lnTo>
                  <a:pt x="2252" y="6100"/>
                </a:lnTo>
                <a:lnTo>
                  <a:pt x="2233" y="6092"/>
                </a:lnTo>
                <a:lnTo>
                  <a:pt x="2214" y="6084"/>
                </a:lnTo>
                <a:lnTo>
                  <a:pt x="2196" y="6074"/>
                </a:lnTo>
                <a:lnTo>
                  <a:pt x="2178" y="6064"/>
                </a:lnTo>
                <a:lnTo>
                  <a:pt x="2160" y="6051"/>
                </a:lnTo>
                <a:lnTo>
                  <a:pt x="2142" y="6039"/>
                </a:lnTo>
                <a:lnTo>
                  <a:pt x="2124" y="6024"/>
                </a:lnTo>
                <a:lnTo>
                  <a:pt x="2106" y="6009"/>
                </a:lnTo>
                <a:lnTo>
                  <a:pt x="2089" y="5992"/>
                </a:lnTo>
                <a:lnTo>
                  <a:pt x="2071" y="5974"/>
                </a:lnTo>
                <a:lnTo>
                  <a:pt x="2054" y="5954"/>
                </a:lnTo>
                <a:lnTo>
                  <a:pt x="2037" y="5933"/>
                </a:lnTo>
                <a:lnTo>
                  <a:pt x="2021" y="5910"/>
                </a:lnTo>
                <a:lnTo>
                  <a:pt x="2004" y="5885"/>
                </a:lnTo>
                <a:lnTo>
                  <a:pt x="1989" y="5859"/>
                </a:lnTo>
                <a:lnTo>
                  <a:pt x="1973" y="5831"/>
                </a:lnTo>
                <a:lnTo>
                  <a:pt x="1958" y="5801"/>
                </a:lnTo>
                <a:lnTo>
                  <a:pt x="1942" y="5769"/>
                </a:lnTo>
                <a:close/>
                <a:moveTo>
                  <a:pt x="1025" y="5744"/>
                </a:moveTo>
                <a:lnTo>
                  <a:pt x="1025" y="5744"/>
                </a:lnTo>
                <a:lnTo>
                  <a:pt x="1021" y="5707"/>
                </a:lnTo>
                <a:lnTo>
                  <a:pt x="1018" y="5671"/>
                </a:lnTo>
                <a:lnTo>
                  <a:pt x="1016" y="5636"/>
                </a:lnTo>
                <a:lnTo>
                  <a:pt x="1015" y="5602"/>
                </a:lnTo>
                <a:lnTo>
                  <a:pt x="1015" y="5570"/>
                </a:lnTo>
                <a:lnTo>
                  <a:pt x="1015" y="5539"/>
                </a:lnTo>
                <a:lnTo>
                  <a:pt x="1016" y="5508"/>
                </a:lnTo>
                <a:lnTo>
                  <a:pt x="1018" y="5480"/>
                </a:lnTo>
                <a:lnTo>
                  <a:pt x="1022" y="5452"/>
                </a:lnTo>
                <a:lnTo>
                  <a:pt x="1025" y="5425"/>
                </a:lnTo>
                <a:lnTo>
                  <a:pt x="1030" y="5400"/>
                </a:lnTo>
                <a:lnTo>
                  <a:pt x="1034" y="5375"/>
                </a:lnTo>
                <a:lnTo>
                  <a:pt x="1040" y="5351"/>
                </a:lnTo>
                <a:lnTo>
                  <a:pt x="1045" y="5329"/>
                </a:lnTo>
                <a:lnTo>
                  <a:pt x="1052" y="5307"/>
                </a:lnTo>
                <a:lnTo>
                  <a:pt x="1059" y="5286"/>
                </a:lnTo>
                <a:lnTo>
                  <a:pt x="1067" y="5267"/>
                </a:lnTo>
                <a:lnTo>
                  <a:pt x="1075" y="5248"/>
                </a:lnTo>
                <a:lnTo>
                  <a:pt x="1084" y="5230"/>
                </a:lnTo>
                <a:lnTo>
                  <a:pt x="1092" y="5213"/>
                </a:lnTo>
                <a:lnTo>
                  <a:pt x="1102" y="5196"/>
                </a:lnTo>
                <a:lnTo>
                  <a:pt x="1111" y="5181"/>
                </a:lnTo>
                <a:lnTo>
                  <a:pt x="1121" y="5166"/>
                </a:lnTo>
                <a:lnTo>
                  <a:pt x="1131" y="5153"/>
                </a:lnTo>
                <a:lnTo>
                  <a:pt x="1142" y="5139"/>
                </a:lnTo>
                <a:lnTo>
                  <a:pt x="1154" y="5127"/>
                </a:lnTo>
                <a:lnTo>
                  <a:pt x="1175" y="5104"/>
                </a:lnTo>
                <a:lnTo>
                  <a:pt x="1199" y="5084"/>
                </a:lnTo>
                <a:lnTo>
                  <a:pt x="1223" y="5067"/>
                </a:lnTo>
                <a:lnTo>
                  <a:pt x="1246" y="5052"/>
                </a:lnTo>
                <a:lnTo>
                  <a:pt x="1270" y="5039"/>
                </a:lnTo>
                <a:lnTo>
                  <a:pt x="1295" y="5029"/>
                </a:lnTo>
                <a:lnTo>
                  <a:pt x="1317" y="5020"/>
                </a:lnTo>
                <a:lnTo>
                  <a:pt x="1341" y="5013"/>
                </a:lnTo>
                <a:lnTo>
                  <a:pt x="1362" y="5007"/>
                </a:lnTo>
                <a:lnTo>
                  <a:pt x="1384" y="5003"/>
                </a:lnTo>
                <a:lnTo>
                  <a:pt x="1403" y="4999"/>
                </a:lnTo>
                <a:lnTo>
                  <a:pt x="1421" y="4997"/>
                </a:lnTo>
                <a:lnTo>
                  <a:pt x="1438" y="4996"/>
                </a:lnTo>
                <a:lnTo>
                  <a:pt x="1464" y="4995"/>
                </a:lnTo>
                <a:lnTo>
                  <a:pt x="1482" y="4996"/>
                </a:lnTo>
                <a:lnTo>
                  <a:pt x="1488" y="4996"/>
                </a:lnTo>
                <a:lnTo>
                  <a:pt x="1476" y="5005"/>
                </a:lnTo>
                <a:lnTo>
                  <a:pt x="1462" y="5016"/>
                </a:lnTo>
                <a:lnTo>
                  <a:pt x="1443" y="5033"/>
                </a:lnTo>
                <a:lnTo>
                  <a:pt x="1420" y="5055"/>
                </a:lnTo>
                <a:lnTo>
                  <a:pt x="1393" y="5083"/>
                </a:lnTo>
                <a:lnTo>
                  <a:pt x="1362" y="5117"/>
                </a:lnTo>
                <a:lnTo>
                  <a:pt x="1330" y="5157"/>
                </a:lnTo>
                <a:lnTo>
                  <a:pt x="1294" y="5204"/>
                </a:lnTo>
                <a:lnTo>
                  <a:pt x="1276" y="5230"/>
                </a:lnTo>
                <a:lnTo>
                  <a:pt x="1256" y="5258"/>
                </a:lnTo>
                <a:lnTo>
                  <a:pt x="1237" y="5287"/>
                </a:lnTo>
                <a:lnTo>
                  <a:pt x="1218" y="5319"/>
                </a:lnTo>
                <a:lnTo>
                  <a:pt x="1199" y="5351"/>
                </a:lnTo>
                <a:lnTo>
                  <a:pt x="1179" y="5388"/>
                </a:lnTo>
                <a:lnTo>
                  <a:pt x="1159" y="5425"/>
                </a:lnTo>
                <a:lnTo>
                  <a:pt x="1139" y="5464"/>
                </a:lnTo>
                <a:lnTo>
                  <a:pt x="1120" y="5505"/>
                </a:lnTo>
                <a:lnTo>
                  <a:pt x="1101" y="5549"/>
                </a:lnTo>
                <a:lnTo>
                  <a:pt x="1080" y="5594"/>
                </a:lnTo>
                <a:lnTo>
                  <a:pt x="1062" y="5641"/>
                </a:lnTo>
                <a:lnTo>
                  <a:pt x="1043" y="5691"/>
                </a:lnTo>
                <a:lnTo>
                  <a:pt x="1025" y="57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17226" tIns="58613" rIns="117226" bIns="58613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F5D3331-956D-850F-9FEB-5D37578CDF31}"/>
              </a:ext>
            </a:extLst>
          </p:cNvPr>
          <p:cNvGrpSpPr/>
          <p:nvPr/>
        </p:nvGrpSpPr>
        <p:grpSpPr>
          <a:xfrm>
            <a:off x="0" y="21727"/>
            <a:ext cx="12192000" cy="792000"/>
            <a:chOff x="0" y="0"/>
            <a:chExt cx="12192000" cy="792000"/>
          </a:xfrm>
        </p:grpSpPr>
        <p:sp>
          <p:nv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740C0421-19FE-1586-246B-AFF6E842019B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58" name="淘宝-想搞设计PPT(倒卖必究)-58">
              <a:extLst>
                <a:ext uri="{FF2B5EF4-FFF2-40B4-BE49-F238E27FC236}">
                  <a16:creationId xmlns:a16="http://schemas.microsoft.com/office/drawing/2014/main" id="{9221EA84-8E3A-4953-9F92-5549794D6186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淘宝-想搞设计PPT(倒卖必究)-59">
              <a:extLst>
                <a:ext uri="{FF2B5EF4-FFF2-40B4-BE49-F238E27FC236}">
                  <a16:creationId xmlns:a16="http://schemas.microsoft.com/office/drawing/2014/main" id="{84C3A0F8-8CD1-331E-261D-2296CC19D7D7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60" name="淘宝-想搞设计PPT(倒卖必究)-60">
              <a:extLst>
                <a:ext uri="{FF2B5EF4-FFF2-40B4-BE49-F238E27FC236}">
                  <a16:creationId xmlns:a16="http://schemas.microsoft.com/office/drawing/2014/main" id="{89D57BC5-8EE7-4F54-EEA4-CE92BB23C429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61" name="淘宝-想搞设计PPT(倒卖必究)-61">
              <a:extLst>
                <a:ext uri="{FF2B5EF4-FFF2-40B4-BE49-F238E27FC236}">
                  <a16:creationId xmlns:a16="http://schemas.microsoft.com/office/drawing/2014/main" id="{288E3C61-2F1E-A62C-95CD-8B40419EA568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淘宝-想搞设计PPT(倒卖必究)-62">
              <a:extLst>
                <a:ext uri="{FF2B5EF4-FFF2-40B4-BE49-F238E27FC236}">
                  <a16:creationId xmlns:a16="http://schemas.microsoft.com/office/drawing/2014/main" id="{5FF10693-386B-1FEF-81DB-C1BB4D78DAC4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63" name="淘宝-想搞设计PPT(倒卖必究)-63">
              <a:extLst>
                <a:ext uri="{FF2B5EF4-FFF2-40B4-BE49-F238E27FC236}">
                  <a16:creationId xmlns:a16="http://schemas.microsoft.com/office/drawing/2014/main" id="{256A2664-6D9D-D02C-70C3-EE76E805BCCE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淘宝-想搞设计PPT(倒卖必究)-64">
              <a:extLst>
                <a:ext uri="{FF2B5EF4-FFF2-40B4-BE49-F238E27FC236}">
                  <a16:creationId xmlns:a16="http://schemas.microsoft.com/office/drawing/2014/main" id="{761B88BA-BE16-8345-082B-BF76BE2A5B8A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研究成果</a:t>
              </a:r>
            </a:p>
          </p:txBody>
        </p:sp>
        <p:cxnSp>
          <p:nvCxnSpPr>
            <p:cNvPr id="65" name="淘宝-想搞设计PPT(倒卖必究)-65">
              <a:extLst>
                <a:ext uri="{FF2B5EF4-FFF2-40B4-BE49-F238E27FC236}">
                  <a16:creationId xmlns:a16="http://schemas.microsoft.com/office/drawing/2014/main" id="{D62C0AED-0A40-5466-F33C-73F7AEE30B0E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淘宝-想搞设计PPT(倒卖必究)-66">
              <a:extLst>
                <a:ext uri="{FF2B5EF4-FFF2-40B4-BE49-F238E27FC236}">
                  <a16:creationId xmlns:a16="http://schemas.microsoft.com/office/drawing/2014/main" id="{642FAA60-5671-A0C0-340B-CB0442693F97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133" name="Picture 132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68" name="淘宝-想搞设计PPT(倒卖必究)-68">
              <a:extLst>
                <a:ext uri="{FF2B5EF4-FFF2-40B4-BE49-F238E27FC236}">
                  <a16:creationId xmlns:a16="http://schemas.microsoft.com/office/drawing/2014/main" id="{23D5CBC9-67E1-984B-7C7A-E1773E0F8DB0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13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"/>
    </mc:Choice>
    <mc:Fallback xmlns:p15="http://schemas.microsoft.com/office/powerpoint/2012/main" xmlns="">
      <p:transition spd="slow" advTm="1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9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27" grpId="0"/>
      <p:bldP spid="28" grpId="0" animBg="1"/>
      <p:bldP spid="29" grpId="0" animBg="1"/>
      <p:bldP spid="30" grpId="0"/>
      <p:bldP spid="31" grpId="0"/>
      <p:bldP spid="33" grpId="0"/>
      <p:bldP spid="34" grpId="0" animBg="1"/>
      <p:bldP spid="35" grpId="0" animBg="1"/>
      <p:bldP spid="36" grpId="0"/>
      <p:bldP spid="37" grpId="0"/>
      <p:bldP spid="39" grpId="0"/>
      <p:bldP spid="40" grpId="0" animBg="1"/>
      <p:bldP spid="41" grpId="0" animBg="1"/>
      <p:bldP spid="42" grpId="0"/>
      <p:bldP spid="43" grpId="0"/>
      <p:bldP spid="45" grpId="0"/>
      <p:bldP spid="46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淘宝-想搞设计PPT(倒卖必究)-11"/>
          <p:cNvCxnSpPr/>
          <p:nvPr/>
        </p:nvCxnSpPr>
        <p:spPr>
          <a:xfrm>
            <a:off x="3987819" y="3905689"/>
            <a:ext cx="1375263" cy="0"/>
          </a:xfrm>
          <a:prstGeom prst="line">
            <a:avLst/>
          </a:prstGeom>
          <a:noFill/>
          <a:ln w="9525" cap="flat" cmpd="sng" algn="ctr">
            <a:solidFill>
              <a:srgbClr val="0D3457"/>
            </a:solidFill>
            <a:prstDash val="solid"/>
            <a:miter lim="800000"/>
          </a:ln>
          <a:effectLst/>
        </p:spPr>
      </p:cxnSp>
      <p:cxnSp>
        <p:nvCxnSpPr>
          <p:cNvPr id="12" name="淘宝-想搞设计PPT(倒卖必究)-12"/>
          <p:cNvCxnSpPr/>
          <p:nvPr/>
        </p:nvCxnSpPr>
        <p:spPr>
          <a:xfrm flipH="1" flipV="1">
            <a:off x="5363083" y="2171186"/>
            <a:ext cx="0" cy="3494973"/>
          </a:xfrm>
          <a:prstGeom prst="line">
            <a:avLst/>
          </a:prstGeom>
          <a:noFill/>
          <a:ln w="9525" cap="flat" cmpd="sng" algn="ctr">
            <a:solidFill>
              <a:srgbClr val="0D3457"/>
            </a:solidFill>
            <a:prstDash val="solid"/>
            <a:miter lim="800000"/>
          </a:ln>
          <a:effectLst/>
        </p:spPr>
      </p:cxnSp>
      <p:grpSp>
        <p:nvGrpSpPr>
          <p:cNvPr id="13" name="Group 8"/>
          <p:cNvGrpSpPr/>
          <p:nvPr/>
        </p:nvGrpSpPr>
        <p:grpSpPr>
          <a:xfrm>
            <a:off x="5909323" y="2881943"/>
            <a:ext cx="906703" cy="908468"/>
            <a:chOff x="8866294" y="4017821"/>
            <a:chExt cx="1360409" cy="1363057"/>
          </a:xfrm>
        </p:grpSpPr>
        <p:sp>
          <p:nvSpPr>
            <p:cNvPr id="14" name="淘宝-想搞设计PPT(倒卖必究)-14"/>
            <p:cNvSpPr>
              <a:spLocks noChangeArrowheads="1"/>
            </p:cNvSpPr>
            <p:nvPr/>
          </p:nvSpPr>
          <p:spPr bwMode="auto">
            <a:xfrm>
              <a:off x="8866294" y="4017821"/>
              <a:ext cx="1360409" cy="1363057"/>
            </a:xfrm>
            <a:prstGeom prst="ellipse">
              <a:avLst/>
            </a:prstGeom>
            <a:solidFill>
              <a:srgbClr val="11426E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5" name="淘宝-想搞设计PPT(倒卖必究)-15"/>
            <p:cNvSpPr>
              <a:spLocks noEditPoints="1"/>
            </p:cNvSpPr>
            <p:nvPr/>
          </p:nvSpPr>
          <p:spPr bwMode="auto">
            <a:xfrm>
              <a:off x="9146482" y="4325668"/>
              <a:ext cx="793450" cy="790055"/>
            </a:xfrm>
            <a:custGeom>
              <a:avLst/>
              <a:gdLst>
                <a:gd name="T0" fmla="*/ 151 w 393"/>
                <a:gd name="T1" fmla="*/ 295 h 391"/>
                <a:gd name="T2" fmla="*/ 159 w 393"/>
                <a:gd name="T3" fmla="*/ 266 h 391"/>
                <a:gd name="T4" fmla="*/ 122 w 393"/>
                <a:gd name="T5" fmla="*/ 251 h 391"/>
                <a:gd name="T6" fmla="*/ 108 w 393"/>
                <a:gd name="T7" fmla="*/ 225 h 391"/>
                <a:gd name="T8" fmla="*/ 71 w 393"/>
                <a:gd name="T9" fmla="*/ 241 h 391"/>
                <a:gd name="T10" fmla="*/ 42 w 393"/>
                <a:gd name="T11" fmla="*/ 232 h 391"/>
                <a:gd name="T12" fmla="*/ 27 w 393"/>
                <a:gd name="T13" fmla="*/ 269 h 391"/>
                <a:gd name="T14" fmla="*/ 1 w 393"/>
                <a:gd name="T15" fmla="*/ 283 h 391"/>
                <a:gd name="T16" fmla="*/ 16 w 393"/>
                <a:gd name="T17" fmla="*/ 300 h 391"/>
                <a:gd name="T18" fmla="*/ 3 w 393"/>
                <a:gd name="T19" fmla="*/ 338 h 391"/>
                <a:gd name="T20" fmla="*/ 31 w 393"/>
                <a:gd name="T21" fmla="*/ 350 h 391"/>
                <a:gd name="T22" fmla="*/ 42 w 393"/>
                <a:gd name="T23" fmla="*/ 381 h 391"/>
                <a:gd name="T24" fmla="*/ 68 w 393"/>
                <a:gd name="T25" fmla="*/ 390 h 391"/>
                <a:gd name="T26" fmla="*/ 96 w 393"/>
                <a:gd name="T27" fmla="*/ 375 h 391"/>
                <a:gd name="T28" fmla="*/ 125 w 393"/>
                <a:gd name="T29" fmla="*/ 383 h 391"/>
                <a:gd name="T30" fmla="*/ 140 w 393"/>
                <a:gd name="T31" fmla="*/ 346 h 391"/>
                <a:gd name="T32" fmla="*/ 162 w 393"/>
                <a:gd name="T33" fmla="*/ 343 h 391"/>
                <a:gd name="T34" fmla="*/ 101 w 393"/>
                <a:gd name="T35" fmla="*/ 346 h 391"/>
                <a:gd name="T36" fmla="*/ 66 w 393"/>
                <a:gd name="T37" fmla="*/ 269 h 391"/>
                <a:gd name="T38" fmla="*/ 101 w 393"/>
                <a:gd name="T39" fmla="*/ 346 h 391"/>
                <a:gd name="T40" fmla="*/ 261 w 393"/>
                <a:gd name="T41" fmla="*/ 336 h 391"/>
                <a:gd name="T42" fmla="*/ 266 w 393"/>
                <a:gd name="T43" fmla="*/ 320 h 391"/>
                <a:gd name="T44" fmla="*/ 245 w 393"/>
                <a:gd name="T45" fmla="*/ 312 h 391"/>
                <a:gd name="T46" fmla="*/ 237 w 393"/>
                <a:gd name="T47" fmla="*/ 297 h 391"/>
                <a:gd name="T48" fmla="*/ 217 w 393"/>
                <a:gd name="T49" fmla="*/ 306 h 391"/>
                <a:gd name="T50" fmla="*/ 200 w 393"/>
                <a:gd name="T51" fmla="*/ 301 h 391"/>
                <a:gd name="T52" fmla="*/ 192 w 393"/>
                <a:gd name="T53" fmla="*/ 321 h 391"/>
                <a:gd name="T54" fmla="*/ 177 w 393"/>
                <a:gd name="T55" fmla="*/ 329 h 391"/>
                <a:gd name="T56" fmla="*/ 186 w 393"/>
                <a:gd name="T57" fmla="*/ 339 h 391"/>
                <a:gd name="T58" fmla="*/ 179 w 393"/>
                <a:gd name="T59" fmla="*/ 360 h 391"/>
                <a:gd name="T60" fmla="*/ 194 w 393"/>
                <a:gd name="T61" fmla="*/ 367 h 391"/>
                <a:gd name="T62" fmla="*/ 200 w 393"/>
                <a:gd name="T63" fmla="*/ 384 h 391"/>
                <a:gd name="T64" fmla="*/ 215 w 393"/>
                <a:gd name="T65" fmla="*/ 389 h 391"/>
                <a:gd name="T66" fmla="*/ 230 w 393"/>
                <a:gd name="T67" fmla="*/ 380 h 391"/>
                <a:gd name="T68" fmla="*/ 247 w 393"/>
                <a:gd name="T69" fmla="*/ 385 h 391"/>
                <a:gd name="T70" fmla="*/ 255 w 393"/>
                <a:gd name="T71" fmla="*/ 364 h 391"/>
                <a:gd name="T72" fmla="*/ 267 w 393"/>
                <a:gd name="T73" fmla="*/ 363 h 391"/>
                <a:gd name="T74" fmla="*/ 233 w 393"/>
                <a:gd name="T75" fmla="*/ 364 h 391"/>
                <a:gd name="T76" fmla="*/ 214 w 393"/>
                <a:gd name="T77" fmla="*/ 321 h 391"/>
                <a:gd name="T78" fmla="*/ 233 w 393"/>
                <a:gd name="T79" fmla="*/ 364 h 391"/>
                <a:gd name="T80" fmla="*/ 362 w 393"/>
                <a:gd name="T81" fmla="*/ 122 h 391"/>
                <a:gd name="T82" fmla="*/ 377 w 393"/>
                <a:gd name="T83" fmla="*/ 73 h 391"/>
                <a:gd name="T84" fmla="*/ 314 w 393"/>
                <a:gd name="T85" fmla="*/ 48 h 391"/>
                <a:gd name="T86" fmla="*/ 290 w 393"/>
                <a:gd name="T87" fmla="*/ 3 h 391"/>
                <a:gd name="T88" fmla="*/ 229 w 393"/>
                <a:gd name="T89" fmla="*/ 30 h 391"/>
                <a:gd name="T90" fmla="*/ 180 w 393"/>
                <a:gd name="T91" fmla="*/ 15 h 391"/>
                <a:gd name="T92" fmla="*/ 155 w 393"/>
                <a:gd name="T93" fmla="*/ 78 h 391"/>
                <a:gd name="T94" fmla="*/ 110 w 393"/>
                <a:gd name="T95" fmla="*/ 102 h 391"/>
                <a:gd name="T96" fmla="*/ 136 w 393"/>
                <a:gd name="T97" fmla="*/ 130 h 391"/>
                <a:gd name="T98" fmla="*/ 114 w 393"/>
                <a:gd name="T99" fmla="*/ 194 h 391"/>
                <a:gd name="T100" fmla="*/ 161 w 393"/>
                <a:gd name="T101" fmla="*/ 214 h 391"/>
                <a:gd name="T102" fmla="*/ 180 w 393"/>
                <a:gd name="T103" fmla="*/ 266 h 391"/>
                <a:gd name="T104" fmla="*/ 223 w 393"/>
                <a:gd name="T105" fmla="*/ 281 h 391"/>
                <a:gd name="T106" fmla="*/ 271 w 393"/>
                <a:gd name="T107" fmla="*/ 255 h 391"/>
                <a:gd name="T108" fmla="*/ 319 w 393"/>
                <a:gd name="T109" fmla="*/ 270 h 391"/>
                <a:gd name="T110" fmla="*/ 344 w 393"/>
                <a:gd name="T111" fmla="*/ 207 h 391"/>
                <a:gd name="T112" fmla="*/ 382 w 393"/>
                <a:gd name="T113" fmla="*/ 202 h 391"/>
                <a:gd name="T114" fmla="*/ 279 w 393"/>
                <a:gd name="T115" fmla="*/ 207 h 391"/>
                <a:gd name="T116" fmla="*/ 220 w 393"/>
                <a:gd name="T117" fmla="*/ 78 h 391"/>
                <a:gd name="T118" fmla="*/ 279 w 393"/>
                <a:gd name="T119" fmla="*/ 20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3" h="391">
                  <a:moveTo>
                    <a:pt x="160" y="318"/>
                  </a:moveTo>
                  <a:cubicBezTo>
                    <a:pt x="151" y="315"/>
                    <a:pt x="151" y="315"/>
                    <a:pt x="151" y="315"/>
                  </a:cubicBezTo>
                  <a:cubicBezTo>
                    <a:pt x="152" y="308"/>
                    <a:pt x="152" y="302"/>
                    <a:pt x="151" y="295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65" y="289"/>
                    <a:pt x="167" y="282"/>
                    <a:pt x="164" y="277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7" y="261"/>
                    <a:pt x="151" y="258"/>
                    <a:pt x="145" y="261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2" y="260"/>
                    <a:pt x="128" y="255"/>
                    <a:pt x="122" y="251"/>
                  </a:cubicBezTo>
                  <a:cubicBezTo>
                    <a:pt x="125" y="242"/>
                    <a:pt x="125" y="242"/>
                    <a:pt x="125" y="242"/>
                  </a:cubicBezTo>
                  <a:cubicBezTo>
                    <a:pt x="127" y="237"/>
                    <a:pt x="125" y="231"/>
                    <a:pt x="119" y="229"/>
                  </a:cubicBezTo>
                  <a:cubicBezTo>
                    <a:pt x="108" y="225"/>
                    <a:pt x="108" y="225"/>
                    <a:pt x="108" y="225"/>
                  </a:cubicBezTo>
                  <a:cubicBezTo>
                    <a:pt x="103" y="223"/>
                    <a:pt x="96" y="226"/>
                    <a:pt x="94" y="231"/>
                  </a:cubicBezTo>
                  <a:cubicBezTo>
                    <a:pt x="91" y="240"/>
                    <a:pt x="91" y="240"/>
                    <a:pt x="91" y="240"/>
                  </a:cubicBezTo>
                  <a:cubicBezTo>
                    <a:pt x="84" y="239"/>
                    <a:pt x="78" y="239"/>
                    <a:pt x="71" y="241"/>
                  </a:cubicBezTo>
                  <a:cubicBezTo>
                    <a:pt x="67" y="232"/>
                    <a:pt x="67" y="232"/>
                    <a:pt x="67" y="232"/>
                  </a:cubicBezTo>
                  <a:cubicBezTo>
                    <a:pt x="65" y="227"/>
                    <a:pt x="58" y="224"/>
                    <a:pt x="53" y="227"/>
                  </a:cubicBezTo>
                  <a:cubicBezTo>
                    <a:pt x="42" y="232"/>
                    <a:pt x="42" y="232"/>
                    <a:pt x="42" y="232"/>
                  </a:cubicBezTo>
                  <a:cubicBezTo>
                    <a:pt x="37" y="234"/>
                    <a:pt x="34" y="241"/>
                    <a:pt x="37" y="246"/>
                  </a:cubicBezTo>
                  <a:cubicBezTo>
                    <a:pt x="41" y="254"/>
                    <a:pt x="41" y="254"/>
                    <a:pt x="41" y="254"/>
                  </a:cubicBezTo>
                  <a:cubicBezTo>
                    <a:pt x="36" y="259"/>
                    <a:pt x="31" y="264"/>
                    <a:pt x="27" y="269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3" y="264"/>
                    <a:pt x="7" y="267"/>
                    <a:pt x="5" y="272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0" y="286"/>
                    <a:pt x="0" y="289"/>
                    <a:pt x="1" y="291"/>
                  </a:cubicBezTo>
                  <a:cubicBezTo>
                    <a:pt x="2" y="294"/>
                    <a:pt x="4" y="296"/>
                    <a:pt x="7" y="297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15" y="307"/>
                    <a:pt x="15" y="313"/>
                    <a:pt x="17" y="320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3" y="326"/>
                    <a:pt x="0" y="333"/>
                    <a:pt x="3" y="338"/>
                  </a:cubicBezTo>
                  <a:cubicBezTo>
                    <a:pt x="8" y="349"/>
                    <a:pt x="8" y="349"/>
                    <a:pt x="8" y="349"/>
                  </a:cubicBezTo>
                  <a:cubicBezTo>
                    <a:pt x="10" y="354"/>
                    <a:pt x="17" y="357"/>
                    <a:pt x="22" y="354"/>
                  </a:cubicBezTo>
                  <a:cubicBezTo>
                    <a:pt x="31" y="350"/>
                    <a:pt x="31" y="350"/>
                    <a:pt x="31" y="350"/>
                  </a:cubicBezTo>
                  <a:cubicBezTo>
                    <a:pt x="35" y="356"/>
                    <a:pt x="40" y="360"/>
                    <a:pt x="45" y="364"/>
                  </a:cubicBezTo>
                  <a:cubicBezTo>
                    <a:pt x="42" y="373"/>
                    <a:pt x="42" y="373"/>
                    <a:pt x="42" y="373"/>
                  </a:cubicBezTo>
                  <a:cubicBezTo>
                    <a:pt x="41" y="375"/>
                    <a:pt x="41" y="378"/>
                    <a:pt x="42" y="381"/>
                  </a:cubicBezTo>
                  <a:cubicBezTo>
                    <a:pt x="43" y="383"/>
                    <a:pt x="45" y="385"/>
                    <a:pt x="48" y="386"/>
                  </a:cubicBezTo>
                  <a:cubicBezTo>
                    <a:pt x="59" y="390"/>
                    <a:pt x="59" y="390"/>
                    <a:pt x="59" y="390"/>
                  </a:cubicBezTo>
                  <a:cubicBezTo>
                    <a:pt x="62" y="391"/>
                    <a:pt x="65" y="391"/>
                    <a:pt x="68" y="390"/>
                  </a:cubicBezTo>
                  <a:cubicBezTo>
                    <a:pt x="70" y="389"/>
                    <a:pt x="72" y="387"/>
                    <a:pt x="73" y="384"/>
                  </a:cubicBezTo>
                  <a:cubicBezTo>
                    <a:pt x="76" y="375"/>
                    <a:pt x="76" y="375"/>
                    <a:pt x="76" y="375"/>
                  </a:cubicBezTo>
                  <a:cubicBezTo>
                    <a:pt x="83" y="376"/>
                    <a:pt x="90" y="376"/>
                    <a:pt x="96" y="375"/>
                  </a:cubicBezTo>
                  <a:cubicBezTo>
                    <a:pt x="100" y="383"/>
                    <a:pt x="100" y="383"/>
                    <a:pt x="100" y="383"/>
                  </a:cubicBezTo>
                  <a:cubicBezTo>
                    <a:pt x="103" y="388"/>
                    <a:pt x="109" y="391"/>
                    <a:pt x="114" y="388"/>
                  </a:cubicBezTo>
                  <a:cubicBezTo>
                    <a:pt x="125" y="383"/>
                    <a:pt x="125" y="383"/>
                    <a:pt x="125" y="383"/>
                  </a:cubicBezTo>
                  <a:cubicBezTo>
                    <a:pt x="131" y="381"/>
                    <a:pt x="133" y="374"/>
                    <a:pt x="130" y="369"/>
                  </a:cubicBezTo>
                  <a:cubicBezTo>
                    <a:pt x="126" y="361"/>
                    <a:pt x="126" y="361"/>
                    <a:pt x="126" y="361"/>
                  </a:cubicBezTo>
                  <a:cubicBezTo>
                    <a:pt x="132" y="356"/>
                    <a:pt x="136" y="351"/>
                    <a:pt x="140" y="346"/>
                  </a:cubicBezTo>
                  <a:cubicBezTo>
                    <a:pt x="149" y="349"/>
                    <a:pt x="149" y="349"/>
                    <a:pt x="149" y="349"/>
                  </a:cubicBezTo>
                  <a:cubicBezTo>
                    <a:pt x="151" y="350"/>
                    <a:pt x="154" y="350"/>
                    <a:pt x="157" y="349"/>
                  </a:cubicBezTo>
                  <a:cubicBezTo>
                    <a:pt x="159" y="348"/>
                    <a:pt x="161" y="346"/>
                    <a:pt x="162" y="343"/>
                  </a:cubicBezTo>
                  <a:cubicBezTo>
                    <a:pt x="167" y="332"/>
                    <a:pt x="167" y="332"/>
                    <a:pt x="167" y="332"/>
                  </a:cubicBezTo>
                  <a:cubicBezTo>
                    <a:pt x="169" y="326"/>
                    <a:pt x="166" y="320"/>
                    <a:pt x="160" y="318"/>
                  </a:cubicBezTo>
                  <a:close/>
                  <a:moveTo>
                    <a:pt x="101" y="346"/>
                  </a:moveTo>
                  <a:cubicBezTo>
                    <a:pt x="96" y="349"/>
                    <a:pt x="90" y="350"/>
                    <a:pt x="84" y="350"/>
                  </a:cubicBezTo>
                  <a:cubicBezTo>
                    <a:pt x="67" y="350"/>
                    <a:pt x="52" y="340"/>
                    <a:pt x="45" y="325"/>
                  </a:cubicBezTo>
                  <a:cubicBezTo>
                    <a:pt x="35" y="304"/>
                    <a:pt x="45" y="279"/>
                    <a:pt x="66" y="269"/>
                  </a:cubicBezTo>
                  <a:cubicBezTo>
                    <a:pt x="72" y="266"/>
                    <a:pt x="77" y="265"/>
                    <a:pt x="84" y="265"/>
                  </a:cubicBezTo>
                  <a:cubicBezTo>
                    <a:pt x="100" y="265"/>
                    <a:pt x="115" y="275"/>
                    <a:pt x="122" y="290"/>
                  </a:cubicBezTo>
                  <a:cubicBezTo>
                    <a:pt x="132" y="311"/>
                    <a:pt x="123" y="336"/>
                    <a:pt x="101" y="346"/>
                  </a:cubicBezTo>
                  <a:close/>
                  <a:moveTo>
                    <a:pt x="266" y="349"/>
                  </a:moveTo>
                  <a:cubicBezTo>
                    <a:pt x="261" y="347"/>
                    <a:pt x="261" y="347"/>
                    <a:pt x="261" y="347"/>
                  </a:cubicBezTo>
                  <a:cubicBezTo>
                    <a:pt x="262" y="343"/>
                    <a:pt x="261" y="340"/>
                    <a:pt x="261" y="336"/>
                  </a:cubicBezTo>
                  <a:cubicBezTo>
                    <a:pt x="266" y="334"/>
                    <a:pt x="266" y="334"/>
                    <a:pt x="266" y="334"/>
                  </a:cubicBezTo>
                  <a:cubicBezTo>
                    <a:pt x="269" y="332"/>
                    <a:pt x="270" y="329"/>
                    <a:pt x="269" y="326"/>
                  </a:cubicBezTo>
                  <a:cubicBezTo>
                    <a:pt x="266" y="320"/>
                    <a:pt x="266" y="320"/>
                    <a:pt x="266" y="320"/>
                  </a:cubicBezTo>
                  <a:cubicBezTo>
                    <a:pt x="264" y="317"/>
                    <a:pt x="261" y="315"/>
                    <a:pt x="258" y="317"/>
                  </a:cubicBezTo>
                  <a:cubicBezTo>
                    <a:pt x="253" y="319"/>
                    <a:pt x="253" y="319"/>
                    <a:pt x="253" y="319"/>
                  </a:cubicBezTo>
                  <a:cubicBezTo>
                    <a:pt x="251" y="316"/>
                    <a:pt x="248" y="314"/>
                    <a:pt x="245" y="312"/>
                  </a:cubicBezTo>
                  <a:cubicBezTo>
                    <a:pt x="247" y="307"/>
                    <a:pt x="247" y="307"/>
                    <a:pt x="247" y="307"/>
                  </a:cubicBezTo>
                  <a:cubicBezTo>
                    <a:pt x="248" y="304"/>
                    <a:pt x="246" y="300"/>
                    <a:pt x="243" y="299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4" y="296"/>
                    <a:pt x="230" y="297"/>
                    <a:pt x="229" y="300"/>
                  </a:cubicBezTo>
                  <a:cubicBezTo>
                    <a:pt x="228" y="305"/>
                    <a:pt x="228" y="305"/>
                    <a:pt x="228" y="305"/>
                  </a:cubicBezTo>
                  <a:cubicBezTo>
                    <a:pt x="224" y="305"/>
                    <a:pt x="220" y="305"/>
                    <a:pt x="217" y="306"/>
                  </a:cubicBezTo>
                  <a:cubicBezTo>
                    <a:pt x="214" y="301"/>
                    <a:pt x="214" y="301"/>
                    <a:pt x="214" y="301"/>
                  </a:cubicBezTo>
                  <a:cubicBezTo>
                    <a:pt x="213" y="298"/>
                    <a:pt x="209" y="296"/>
                    <a:pt x="206" y="298"/>
                  </a:cubicBezTo>
                  <a:cubicBezTo>
                    <a:pt x="200" y="301"/>
                    <a:pt x="200" y="301"/>
                    <a:pt x="200" y="301"/>
                  </a:cubicBezTo>
                  <a:cubicBezTo>
                    <a:pt x="197" y="302"/>
                    <a:pt x="196" y="306"/>
                    <a:pt x="197" y="309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197" y="316"/>
                    <a:pt x="194" y="318"/>
                    <a:pt x="192" y="321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4" y="318"/>
                    <a:pt x="181" y="320"/>
                    <a:pt x="180" y="323"/>
                  </a:cubicBezTo>
                  <a:cubicBezTo>
                    <a:pt x="177" y="329"/>
                    <a:pt x="177" y="329"/>
                    <a:pt x="177" y="329"/>
                  </a:cubicBezTo>
                  <a:cubicBezTo>
                    <a:pt x="177" y="331"/>
                    <a:pt x="177" y="332"/>
                    <a:pt x="177" y="334"/>
                  </a:cubicBezTo>
                  <a:cubicBezTo>
                    <a:pt x="178" y="335"/>
                    <a:pt x="179" y="336"/>
                    <a:pt x="181" y="337"/>
                  </a:cubicBezTo>
                  <a:cubicBezTo>
                    <a:pt x="186" y="339"/>
                    <a:pt x="186" y="339"/>
                    <a:pt x="186" y="339"/>
                  </a:cubicBezTo>
                  <a:cubicBezTo>
                    <a:pt x="185" y="342"/>
                    <a:pt x="186" y="346"/>
                    <a:pt x="186" y="350"/>
                  </a:cubicBezTo>
                  <a:cubicBezTo>
                    <a:pt x="181" y="352"/>
                    <a:pt x="181" y="352"/>
                    <a:pt x="181" y="352"/>
                  </a:cubicBezTo>
                  <a:cubicBezTo>
                    <a:pt x="178" y="353"/>
                    <a:pt x="177" y="357"/>
                    <a:pt x="179" y="360"/>
                  </a:cubicBezTo>
                  <a:cubicBezTo>
                    <a:pt x="181" y="366"/>
                    <a:pt x="181" y="366"/>
                    <a:pt x="181" y="366"/>
                  </a:cubicBezTo>
                  <a:cubicBezTo>
                    <a:pt x="183" y="369"/>
                    <a:pt x="186" y="370"/>
                    <a:pt x="189" y="369"/>
                  </a:cubicBezTo>
                  <a:cubicBezTo>
                    <a:pt x="194" y="367"/>
                    <a:pt x="194" y="367"/>
                    <a:pt x="194" y="367"/>
                  </a:cubicBezTo>
                  <a:cubicBezTo>
                    <a:pt x="196" y="370"/>
                    <a:pt x="199" y="372"/>
                    <a:pt x="202" y="374"/>
                  </a:cubicBezTo>
                  <a:cubicBezTo>
                    <a:pt x="200" y="379"/>
                    <a:pt x="200" y="379"/>
                    <a:pt x="200" y="379"/>
                  </a:cubicBezTo>
                  <a:cubicBezTo>
                    <a:pt x="200" y="381"/>
                    <a:pt x="200" y="382"/>
                    <a:pt x="200" y="384"/>
                  </a:cubicBezTo>
                  <a:cubicBezTo>
                    <a:pt x="201" y="385"/>
                    <a:pt x="202" y="386"/>
                    <a:pt x="204" y="387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2" y="390"/>
                    <a:pt x="213" y="390"/>
                    <a:pt x="215" y="389"/>
                  </a:cubicBezTo>
                  <a:cubicBezTo>
                    <a:pt x="216" y="388"/>
                    <a:pt x="217" y="387"/>
                    <a:pt x="218" y="386"/>
                  </a:cubicBezTo>
                  <a:cubicBezTo>
                    <a:pt x="219" y="381"/>
                    <a:pt x="219" y="381"/>
                    <a:pt x="219" y="381"/>
                  </a:cubicBezTo>
                  <a:cubicBezTo>
                    <a:pt x="223" y="381"/>
                    <a:pt x="227" y="381"/>
                    <a:pt x="230" y="380"/>
                  </a:cubicBezTo>
                  <a:cubicBezTo>
                    <a:pt x="233" y="385"/>
                    <a:pt x="233" y="385"/>
                    <a:pt x="233" y="385"/>
                  </a:cubicBezTo>
                  <a:cubicBezTo>
                    <a:pt x="234" y="388"/>
                    <a:pt x="238" y="389"/>
                    <a:pt x="241" y="388"/>
                  </a:cubicBezTo>
                  <a:cubicBezTo>
                    <a:pt x="247" y="385"/>
                    <a:pt x="247" y="385"/>
                    <a:pt x="247" y="385"/>
                  </a:cubicBezTo>
                  <a:cubicBezTo>
                    <a:pt x="250" y="384"/>
                    <a:pt x="251" y="380"/>
                    <a:pt x="250" y="377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250" y="370"/>
                    <a:pt x="253" y="367"/>
                    <a:pt x="255" y="364"/>
                  </a:cubicBezTo>
                  <a:cubicBezTo>
                    <a:pt x="260" y="366"/>
                    <a:pt x="260" y="366"/>
                    <a:pt x="260" y="366"/>
                  </a:cubicBezTo>
                  <a:cubicBezTo>
                    <a:pt x="261" y="367"/>
                    <a:pt x="263" y="367"/>
                    <a:pt x="264" y="366"/>
                  </a:cubicBezTo>
                  <a:cubicBezTo>
                    <a:pt x="266" y="365"/>
                    <a:pt x="267" y="364"/>
                    <a:pt x="267" y="363"/>
                  </a:cubicBezTo>
                  <a:cubicBezTo>
                    <a:pt x="270" y="356"/>
                    <a:pt x="270" y="356"/>
                    <a:pt x="270" y="356"/>
                  </a:cubicBezTo>
                  <a:cubicBezTo>
                    <a:pt x="271" y="353"/>
                    <a:pt x="269" y="350"/>
                    <a:pt x="266" y="349"/>
                  </a:cubicBezTo>
                  <a:close/>
                  <a:moveTo>
                    <a:pt x="233" y="364"/>
                  </a:moveTo>
                  <a:cubicBezTo>
                    <a:pt x="230" y="366"/>
                    <a:pt x="227" y="366"/>
                    <a:pt x="224" y="366"/>
                  </a:cubicBezTo>
                  <a:cubicBezTo>
                    <a:pt x="214" y="366"/>
                    <a:pt x="206" y="361"/>
                    <a:pt x="202" y="353"/>
                  </a:cubicBezTo>
                  <a:cubicBezTo>
                    <a:pt x="197" y="341"/>
                    <a:pt x="202" y="327"/>
                    <a:pt x="214" y="321"/>
                  </a:cubicBezTo>
                  <a:cubicBezTo>
                    <a:pt x="217" y="320"/>
                    <a:pt x="220" y="319"/>
                    <a:pt x="223" y="319"/>
                  </a:cubicBezTo>
                  <a:cubicBezTo>
                    <a:pt x="233" y="319"/>
                    <a:pt x="241" y="325"/>
                    <a:pt x="245" y="333"/>
                  </a:cubicBezTo>
                  <a:cubicBezTo>
                    <a:pt x="250" y="345"/>
                    <a:pt x="245" y="359"/>
                    <a:pt x="233" y="364"/>
                  </a:cubicBezTo>
                  <a:close/>
                  <a:moveTo>
                    <a:pt x="378" y="160"/>
                  </a:moveTo>
                  <a:cubicBezTo>
                    <a:pt x="364" y="155"/>
                    <a:pt x="364" y="155"/>
                    <a:pt x="364" y="155"/>
                  </a:cubicBezTo>
                  <a:cubicBezTo>
                    <a:pt x="365" y="144"/>
                    <a:pt x="364" y="133"/>
                    <a:pt x="362" y="122"/>
                  </a:cubicBezTo>
                  <a:cubicBezTo>
                    <a:pt x="377" y="115"/>
                    <a:pt x="377" y="115"/>
                    <a:pt x="377" y="115"/>
                  </a:cubicBezTo>
                  <a:cubicBezTo>
                    <a:pt x="386" y="111"/>
                    <a:pt x="390" y="100"/>
                    <a:pt x="386" y="91"/>
                  </a:cubicBezTo>
                  <a:cubicBezTo>
                    <a:pt x="377" y="73"/>
                    <a:pt x="377" y="73"/>
                    <a:pt x="377" y="73"/>
                  </a:cubicBezTo>
                  <a:cubicBezTo>
                    <a:pt x="373" y="64"/>
                    <a:pt x="362" y="60"/>
                    <a:pt x="353" y="64"/>
                  </a:cubicBezTo>
                  <a:cubicBezTo>
                    <a:pt x="339" y="71"/>
                    <a:pt x="339" y="71"/>
                    <a:pt x="339" y="71"/>
                  </a:cubicBezTo>
                  <a:cubicBezTo>
                    <a:pt x="332" y="62"/>
                    <a:pt x="323" y="54"/>
                    <a:pt x="314" y="48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23" y="24"/>
                    <a:pt x="319" y="13"/>
                    <a:pt x="309" y="10"/>
                  </a:cubicBezTo>
                  <a:cubicBezTo>
                    <a:pt x="290" y="3"/>
                    <a:pt x="290" y="3"/>
                    <a:pt x="290" y="3"/>
                  </a:cubicBezTo>
                  <a:cubicBezTo>
                    <a:pt x="281" y="0"/>
                    <a:pt x="271" y="5"/>
                    <a:pt x="267" y="14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51" y="27"/>
                    <a:pt x="240" y="28"/>
                    <a:pt x="229" y="30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18" y="6"/>
                    <a:pt x="207" y="2"/>
                    <a:pt x="198" y="7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71" y="19"/>
                    <a:pt x="167" y="30"/>
                    <a:pt x="171" y="39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69" y="60"/>
                    <a:pt x="161" y="69"/>
                    <a:pt x="155" y="78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1" y="69"/>
                    <a:pt x="120" y="74"/>
                    <a:pt x="117" y="83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09" y="106"/>
                    <a:pt x="109" y="111"/>
                    <a:pt x="111" y="116"/>
                  </a:cubicBezTo>
                  <a:cubicBezTo>
                    <a:pt x="113" y="120"/>
                    <a:pt x="116" y="123"/>
                    <a:pt x="121" y="125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5" y="141"/>
                    <a:pt x="135" y="152"/>
                    <a:pt x="137" y="163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14" y="174"/>
                    <a:pt x="110" y="185"/>
                    <a:pt x="114" y="194"/>
                  </a:cubicBezTo>
                  <a:cubicBezTo>
                    <a:pt x="122" y="212"/>
                    <a:pt x="122" y="212"/>
                    <a:pt x="122" y="212"/>
                  </a:cubicBezTo>
                  <a:cubicBezTo>
                    <a:pt x="126" y="221"/>
                    <a:pt x="137" y="225"/>
                    <a:pt x="146" y="221"/>
                  </a:cubicBezTo>
                  <a:cubicBezTo>
                    <a:pt x="161" y="214"/>
                    <a:pt x="161" y="214"/>
                    <a:pt x="161" y="214"/>
                  </a:cubicBezTo>
                  <a:cubicBezTo>
                    <a:pt x="168" y="223"/>
                    <a:pt x="176" y="231"/>
                    <a:pt x="185" y="237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6"/>
                    <a:pt x="178" y="261"/>
                    <a:pt x="180" y="266"/>
                  </a:cubicBezTo>
                  <a:cubicBezTo>
                    <a:pt x="182" y="270"/>
                    <a:pt x="185" y="273"/>
                    <a:pt x="190" y="275"/>
                  </a:cubicBezTo>
                  <a:cubicBezTo>
                    <a:pt x="209" y="282"/>
                    <a:pt x="209" y="282"/>
                    <a:pt x="209" y="282"/>
                  </a:cubicBezTo>
                  <a:cubicBezTo>
                    <a:pt x="213" y="284"/>
                    <a:pt x="218" y="283"/>
                    <a:pt x="223" y="281"/>
                  </a:cubicBezTo>
                  <a:cubicBezTo>
                    <a:pt x="227" y="279"/>
                    <a:pt x="230" y="276"/>
                    <a:pt x="232" y="271"/>
                  </a:cubicBezTo>
                  <a:cubicBezTo>
                    <a:pt x="238" y="256"/>
                    <a:pt x="238" y="256"/>
                    <a:pt x="238" y="256"/>
                  </a:cubicBezTo>
                  <a:cubicBezTo>
                    <a:pt x="248" y="258"/>
                    <a:pt x="260" y="257"/>
                    <a:pt x="271" y="255"/>
                  </a:cubicBezTo>
                  <a:cubicBezTo>
                    <a:pt x="277" y="270"/>
                    <a:pt x="277" y="270"/>
                    <a:pt x="277" y="270"/>
                  </a:cubicBezTo>
                  <a:cubicBezTo>
                    <a:pt x="281" y="279"/>
                    <a:pt x="292" y="283"/>
                    <a:pt x="301" y="278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28" y="266"/>
                    <a:pt x="332" y="255"/>
                    <a:pt x="328" y="246"/>
                  </a:cubicBezTo>
                  <a:cubicBezTo>
                    <a:pt x="322" y="232"/>
                    <a:pt x="322" y="232"/>
                    <a:pt x="322" y="232"/>
                  </a:cubicBezTo>
                  <a:cubicBezTo>
                    <a:pt x="330" y="225"/>
                    <a:pt x="338" y="216"/>
                    <a:pt x="344" y="207"/>
                  </a:cubicBezTo>
                  <a:cubicBezTo>
                    <a:pt x="359" y="213"/>
                    <a:pt x="359" y="213"/>
                    <a:pt x="359" y="213"/>
                  </a:cubicBezTo>
                  <a:cubicBezTo>
                    <a:pt x="364" y="215"/>
                    <a:pt x="368" y="214"/>
                    <a:pt x="373" y="212"/>
                  </a:cubicBezTo>
                  <a:cubicBezTo>
                    <a:pt x="377" y="210"/>
                    <a:pt x="380" y="207"/>
                    <a:pt x="382" y="202"/>
                  </a:cubicBezTo>
                  <a:cubicBezTo>
                    <a:pt x="389" y="183"/>
                    <a:pt x="389" y="183"/>
                    <a:pt x="389" y="183"/>
                  </a:cubicBezTo>
                  <a:cubicBezTo>
                    <a:pt x="393" y="174"/>
                    <a:pt x="388" y="164"/>
                    <a:pt x="378" y="160"/>
                  </a:cubicBezTo>
                  <a:close/>
                  <a:moveTo>
                    <a:pt x="279" y="207"/>
                  </a:moveTo>
                  <a:cubicBezTo>
                    <a:pt x="270" y="212"/>
                    <a:pt x="260" y="214"/>
                    <a:pt x="250" y="214"/>
                  </a:cubicBezTo>
                  <a:cubicBezTo>
                    <a:pt x="222" y="214"/>
                    <a:pt x="197" y="197"/>
                    <a:pt x="185" y="172"/>
                  </a:cubicBezTo>
                  <a:cubicBezTo>
                    <a:pt x="169" y="137"/>
                    <a:pt x="184" y="94"/>
                    <a:pt x="220" y="78"/>
                  </a:cubicBezTo>
                  <a:cubicBezTo>
                    <a:pt x="229" y="74"/>
                    <a:pt x="239" y="71"/>
                    <a:pt x="250" y="71"/>
                  </a:cubicBezTo>
                  <a:cubicBezTo>
                    <a:pt x="277" y="71"/>
                    <a:pt x="303" y="88"/>
                    <a:pt x="314" y="113"/>
                  </a:cubicBezTo>
                  <a:cubicBezTo>
                    <a:pt x="331" y="148"/>
                    <a:pt x="315" y="191"/>
                    <a:pt x="279" y="2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6" name="淘宝-想搞设计PPT(倒卖必究)-16"/>
          <p:cNvSpPr txBox="1"/>
          <p:nvPr/>
        </p:nvSpPr>
        <p:spPr>
          <a:xfrm>
            <a:off x="7119703" y="2841914"/>
            <a:ext cx="3764197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此处添加详细的文本描述，建议与标题相关并符合整体语言风格此处添加详细的文本描述，建议与标题相关并符合整体语言风格</a:t>
            </a:r>
            <a:endParaRPr lang="zh-CN" altLang="en-US" sz="120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17" name="淘宝-想搞设计PPT(倒卖必究)-17"/>
          <p:cNvSpPr>
            <a:spLocks noChangeArrowheads="1"/>
          </p:cNvSpPr>
          <p:nvPr/>
        </p:nvSpPr>
        <p:spPr bwMode="auto">
          <a:xfrm>
            <a:off x="2304449" y="3837022"/>
            <a:ext cx="560771" cy="559713"/>
          </a:xfrm>
          <a:prstGeom prst="ellipse">
            <a:avLst/>
          </a:prstGeom>
          <a:solidFill>
            <a:srgbClr val="1E75C3"/>
          </a:solid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18" name="Group 2"/>
          <p:cNvGrpSpPr/>
          <p:nvPr/>
        </p:nvGrpSpPr>
        <p:grpSpPr>
          <a:xfrm>
            <a:off x="2585893" y="1784392"/>
            <a:ext cx="2035702" cy="2334075"/>
            <a:chOff x="3879851" y="2675943"/>
            <a:chExt cx="3054349" cy="3502024"/>
          </a:xfrm>
          <a:solidFill>
            <a:srgbClr val="314371"/>
          </a:solidFill>
        </p:grpSpPr>
        <p:sp>
          <p:nvSpPr>
            <p:cNvPr id="19" name="淘宝-想搞设计PPT(倒卖必究)-19"/>
            <p:cNvSpPr/>
            <p:nvPr/>
          </p:nvSpPr>
          <p:spPr bwMode="auto">
            <a:xfrm>
              <a:off x="5710238" y="3528430"/>
              <a:ext cx="1223962" cy="644525"/>
            </a:xfrm>
            <a:custGeom>
              <a:avLst/>
              <a:gdLst>
                <a:gd name="T0" fmla="*/ 344 w 771"/>
                <a:gd name="T1" fmla="*/ 0 h 406"/>
                <a:gd name="T2" fmla="*/ 771 w 771"/>
                <a:gd name="T3" fmla="*/ 40 h 406"/>
                <a:gd name="T4" fmla="*/ 274 w 771"/>
                <a:gd name="T5" fmla="*/ 379 h 406"/>
                <a:gd name="T6" fmla="*/ 0 w 771"/>
                <a:gd name="T7" fmla="*/ 406 h 406"/>
                <a:gd name="T8" fmla="*/ 344 w 771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06">
                  <a:moveTo>
                    <a:pt x="344" y="0"/>
                  </a:moveTo>
                  <a:lnTo>
                    <a:pt x="771" y="40"/>
                  </a:lnTo>
                  <a:lnTo>
                    <a:pt x="274" y="379"/>
                  </a:lnTo>
                  <a:lnTo>
                    <a:pt x="0" y="406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E375C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0" name="淘宝-想搞设计PPT(倒卖必究)-20"/>
            <p:cNvSpPr/>
            <p:nvPr/>
          </p:nvSpPr>
          <p:spPr bwMode="auto">
            <a:xfrm>
              <a:off x="5414963" y="2675943"/>
              <a:ext cx="568325" cy="1322388"/>
            </a:xfrm>
            <a:custGeom>
              <a:avLst/>
              <a:gdLst>
                <a:gd name="T0" fmla="*/ 358 w 358"/>
                <a:gd name="T1" fmla="*/ 400 h 833"/>
                <a:gd name="T2" fmla="*/ 226 w 358"/>
                <a:gd name="T3" fmla="*/ 0 h 833"/>
                <a:gd name="T4" fmla="*/ 0 w 358"/>
                <a:gd name="T5" fmla="*/ 556 h 833"/>
                <a:gd name="T6" fmla="*/ 35 w 358"/>
                <a:gd name="T7" fmla="*/ 833 h 833"/>
                <a:gd name="T8" fmla="*/ 358 w 358"/>
                <a:gd name="T9" fmla="*/ 40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833">
                  <a:moveTo>
                    <a:pt x="358" y="400"/>
                  </a:moveTo>
                  <a:lnTo>
                    <a:pt x="226" y="0"/>
                  </a:lnTo>
                  <a:lnTo>
                    <a:pt x="0" y="556"/>
                  </a:lnTo>
                  <a:lnTo>
                    <a:pt x="35" y="833"/>
                  </a:lnTo>
                  <a:lnTo>
                    <a:pt x="358" y="400"/>
                  </a:lnTo>
                  <a:close/>
                </a:path>
              </a:pathLst>
            </a:custGeom>
            <a:solidFill>
              <a:srgbClr val="0E375C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 bwMode="auto">
            <a:xfrm>
              <a:off x="3879851" y="3149017"/>
              <a:ext cx="2503488" cy="3028950"/>
            </a:xfrm>
            <a:custGeom>
              <a:avLst/>
              <a:gdLst>
                <a:gd name="T0" fmla="*/ 0 w 1577"/>
                <a:gd name="T1" fmla="*/ 1908 h 1908"/>
                <a:gd name="T2" fmla="*/ 239 w 1577"/>
                <a:gd name="T3" fmla="*/ 1443 h 1908"/>
                <a:gd name="T4" fmla="*/ 264 w 1577"/>
                <a:gd name="T5" fmla="*/ 1523 h 1908"/>
                <a:gd name="T6" fmla="*/ 1387 w 1577"/>
                <a:gd name="T7" fmla="*/ 0 h 1908"/>
                <a:gd name="T8" fmla="*/ 1577 w 1577"/>
                <a:gd name="T9" fmla="*/ 161 h 1908"/>
                <a:gd name="T10" fmla="*/ 341 w 1577"/>
                <a:gd name="T11" fmla="*/ 1588 h 1908"/>
                <a:gd name="T12" fmla="*/ 422 w 1577"/>
                <a:gd name="T13" fmla="*/ 1601 h 1908"/>
                <a:gd name="T14" fmla="*/ 0 w 1577"/>
                <a:gd name="T15" fmla="*/ 1908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908">
                  <a:moveTo>
                    <a:pt x="0" y="1908"/>
                  </a:moveTo>
                  <a:lnTo>
                    <a:pt x="239" y="1443"/>
                  </a:lnTo>
                  <a:lnTo>
                    <a:pt x="264" y="1523"/>
                  </a:lnTo>
                  <a:lnTo>
                    <a:pt x="1387" y="0"/>
                  </a:lnTo>
                  <a:lnTo>
                    <a:pt x="1577" y="161"/>
                  </a:lnTo>
                  <a:lnTo>
                    <a:pt x="341" y="1588"/>
                  </a:lnTo>
                  <a:lnTo>
                    <a:pt x="422" y="1601"/>
                  </a:lnTo>
                  <a:lnTo>
                    <a:pt x="0" y="1908"/>
                  </a:lnTo>
                  <a:close/>
                </a:path>
              </a:pathLst>
            </a:custGeom>
            <a:solidFill>
              <a:srgbClr val="0E375C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2" name="淘宝-想搞设计PPT(倒卖必究)-22"/>
          <p:cNvSpPr/>
          <p:nvPr/>
        </p:nvSpPr>
        <p:spPr bwMode="auto">
          <a:xfrm>
            <a:off x="1874878" y="3407451"/>
            <a:ext cx="1422030" cy="1420972"/>
          </a:xfrm>
          <a:custGeom>
            <a:avLst/>
            <a:gdLst>
              <a:gd name="T0" fmla="*/ 250 w 500"/>
              <a:gd name="T1" fmla="*/ 500 h 500"/>
              <a:gd name="T2" fmla="*/ 0 w 500"/>
              <a:gd name="T3" fmla="*/ 250 h 500"/>
              <a:gd name="T4" fmla="*/ 250 w 500"/>
              <a:gd name="T5" fmla="*/ 0 h 500"/>
              <a:gd name="T6" fmla="*/ 348 w 500"/>
              <a:gd name="T7" fmla="*/ 20 h 500"/>
              <a:gd name="T8" fmla="*/ 311 w 500"/>
              <a:gd name="T9" fmla="*/ 75 h 500"/>
              <a:gd name="T10" fmla="*/ 250 w 500"/>
              <a:gd name="T11" fmla="*/ 64 h 500"/>
              <a:gd name="T12" fmla="*/ 64 w 500"/>
              <a:gd name="T13" fmla="*/ 250 h 500"/>
              <a:gd name="T14" fmla="*/ 250 w 500"/>
              <a:gd name="T15" fmla="*/ 435 h 500"/>
              <a:gd name="T16" fmla="*/ 435 w 500"/>
              <a:gd name="T17" fmla="*/ 250 h 500"/>
              <a:gd name="T18" fmla="*/ 414 w 500"/>
              <a:gd name="T19" fmla="*/ 164 h 500"/>
              <a:gd name="T20" fmla="*/ 460 w 500"/>
              <a:gd name="T21" fmla="*/ 114 h 500"/>
              <a:gd name="T22" fmla="*/ 500 w 500"/>
              <a:gd name="T23" fmla="*/ 250 h 500"/>
              <a:gd name="T24" fmla="*/ 250 w 500"/>
              <a:gd name="T25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0F3D66">
              <a:lumMod val="60000"/>
              <a:lumOff val="40000"/>
            </a:srgbClr>
          </a:solid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3" name="淘宝-想搞设计PPT(倒卖必究)-23"/>
          <p:cNvSpPr/>
          <p:nvPr/>
        </p:nvSpPr>
        <p:spPr bwMode="auto">
          <a:xfrm>
            <a:off x="1497151" y="3029724"/>
            <a:ext cx="2175367" cy="2174309"/>
          </a:xfrm>
          <a:custGeom>
            <a:avLst/>
            <a:gdLst>
              <a:gd name="T0" fmla="*/ 383 w 765"/>
              <a:gd name="T1" fmla="*/ 765 h 765"/>
              <a:gd name="T2" fmla="*/ 0 w 765"/>
              <a:gd name="T3" fmla="*/ 383 h 765"/>
              <a:gd name="T4" fmla="*/ 383 w 765"/>
              <a:gd name="T5" fmla="*/ 0 h 765"/>
              <a:gd name="T6" fmla="*/ 562 w 765"/>
              <a:gd name="T7" fmla="*/ 45 h 765"/>
              <a:gd name="T8" fmla="*/ 529 w 765"/>
              <a:gd name="T9" fmla="*/ 93 h 765"/>
              <a:gd name="T10" fmla="*/ 383 w 765"/>
              <a:gd name="T11" fmla="*/ 58 h 765"/>
              <a:gd name="T12" fmla="*/ 153 w 765"/>
              <a:gd name="T13" fmla="*/ 153 h 765"/>
              <a:gd name="T14" fmla="*/ 58 w 765"/>
              <a:gd name="T15" fmla="*/ 383 h 765"/>
              <a:gd name="T16" fmla="*/ 153 w 765"/>
              <a:gd name="T17" fmla="*/ 612 h 765"/>
              <a:gd name="T18" fmla="*/ 383 w 765"/>
              <a:gd name="T19" fmla="*/ 707 h 765"/>
              <a:gd name="T20" fmla="*/ 612 w 765"/>
              <a:gd name="T21" fmla="*/ 612 h 765"/>
              <a:gd name="T22" fmla="*/ 707 w 765"/>
              <a:gd name="T23" fmla="*/ 383 h 765"/>
              <a:gd name="T24" fmla="*/ 640 w 765"/>
              <a:gd name="T25" fmla="*/ 186 h 765"/>
              <a:gd name="T26" fmla="*/ 680 w 765"/>
              <a:gd name="T27" fmla="*/ 143 h 765"/>
              <a:gd name="T28" fmla="*/ 765 w 765"/>
              <a:gd name="T29" fmla="*/ 383 h 765"/>
              <a:gd name="T30" fmla="*/ 383 w 765"/>
              <a:gd name="T31" fmla="*/ 765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0F3D66">
              <a:lumMod val="60000"/>
              <a:lumOff val="40000"/>
            </a:srgbClr>
          </a:solid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4" name="淘宝-想搞设计PPT(倒卖必究)-24"/>
          <p:cNvSpPr/>
          <p:nvPr/>
        </p:nvSpPr>
        <p:spPr bwMode="auto">
          <a:xfrm>
            <a:off x="1110960" y="2642475"/>
            <a:ext cx="2950923" cy="2947749"/>
          </a:xfrm>
          <a:custGeom>
            <a:avLst/>
            <a:gdLst>
              <a:gd name="T0" fmla="*/ 519 w 1038"/>
              <a:gd name="T1" fmla="*/ 0 h 1037"/>
              <a:gd name="T2" fmla="*/ 775 w 1038"/>
              <a:gd name="T3" fmla="*/ 68 h 1037"/>
              <a:gd name="T4" fmla="*/ 740 w 1038"/>
              <a:gd name="T5" fmla="*/ 119 h 1037"/>
              <a:gd name="T6" fmla="*/ 519 w 1038"/>
              <a:gd name="T7" fmla="*/ 62 h 1037"/>
              <a:gd name="T8" fmla="*/ 196 w 1038"/>
              <a:gd name="T9" fmla="*/ 196 h 1037"/>
              <a:gd name="T10" fmla="*/ 62 w 1038"/>
              <a:gd name="T11" fmla="*/ 519 h 1037"/>
              <a:gd name="T12" fmla="*/ 196 w 1038"/>
              <a:gd name="T13" fmla="*/ 842 h 1037"/>
              <a:gd name="T14" fmla="*/ 519 w 1038"/>
              <a:gd name="T15" fmla="*/ 976 h 1037"/>
              <a:gd name="T16" fmla="*/ 842 w 1038"/>
              <a:gd name="T17" fmla="*/ 842 h 1037"/>
              <a:gd name="T18" fmla="*/ 976 w 1038"/>
              <a:gd name="T19" fmla="*/ 519 h 1037"/>
              <a:gd name="T20" fmla="*/ 867 w 1038"/>
              <a:gd name="T21" fmla="*/ 224 h 1037"/>
              <a:gd name="T22" fmla="*/ 910 w 1038"/>
              <a:gd name="T23" fmla="*/ 178 h 1037"/>
              <a:gd name="T24" fmla="*/ 1038 w 1038"/>
              <a:gd name="T25" fmla="*/ 519 h 1037"/>
              <a:gd name="T26" fmla="*/ 519 w 1038"/>
              <a:gd name="T27" fmla="*/ 1037 h 1037"/>
              <a:gd name="T28" fmla="*/ 0 w 1038"/>
              <a:gd name="T29" fmla="*/ 519 h 1037"/>
              <a:gd name="T30" fmla="*/ 519 w 1038"/>
              <a:gd name="T3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0F3D66">
              <a:lumMod val="60000"/>
              <a:lumOff val="40000"/>
            </a:srgbClr>
          </a:solid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5" name="淘宝-想搞设计PPT(倒卖必究)-25"/>
          <p:cNvSpPr txBox="1"/>
          <p:nvPr/>
        </p:nvSpPr>
        <p:spPr>
          <a:xfrm>
            <a:off x="7119703" y="1636719"/>
            <a:ext cx="3764197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此处添加详细的文本描述，建议与标题相关并符合整体语言风格此处添加详细的文本描述，建议与标题相关并符合整体语言风格</a:t>
            </a:r>
            <a:endParaRPr lang="zh-CN" altLang="en-US" sz="120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26" name="淘宝-想搞设计PPT(倒卖必究)-26"/>
          <p:cNvSpPr txBox="1"/>
          <p:nvPr/>
        </p:nvSpPr>
        <p:spPr>
          <a:xfrm>
            <a:off x="7119703" y="3954781"/>
            <a:ext cx="3764197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此处添加详细的文本描述，建议与标题相关并符合整体语言风格此处添加详细的文本描述，建议与标题相关并符合整体语言风格</a:t>
            </a:r>
            <a:endParaRPr lang="zh-CN" altLang="en-US" sz="120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27" name="淘宝-想搞设计PPT(倒卖必究)-27"/>
          <p:cNvSpPr txBox="1"/>
          <p:nvPr/>
        </p:nvSpPr>
        <p:spPr>
          <a:xfrm>
            <a:off x="7119703" y="5223525"/>
            <a:ext cx="3764197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此处添加详细的文本描述，建议与标题相关并符合整体语言风格此处添加详细的文本描述，建议与标题相关并符合整体语言风格</a:t>
            </a:r>
            <a:endParaRPr lang="zh-CN" altLang="en-US" sz="120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</a:endParaRPr>
          </a:p>
        </p:txBody>
      </p:sp>
      <p:cxnSp>
        <p:nvCxnSpPr>
          <p:cNvPr id="28" name="淘宝-想搞设计PPT(倒卖必究)-28"/>
          <p:cNvCxnSpPr/>
          <p:nvPr/>
        </p:nvCxnSpPr>
        <p:spPr>
          <a:xfrm>
            <a:off x="5363083" y="3368500"/>
            <a:ext cx="425165" cy="0"/>
          </a:xfrm>
          <a:prstGeom prst="straightConnector1">
            <a:avLst/>
          </a:prstGeom>
          <a:noFill/>
          <a:ln w="9525" cap="flat" cmpd="sng" algn="ctr">
            <a:solidFill>
              <a:srgbClr val="0D345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淘宝-想搞设计PPT(倒卖必究)-29"/>
          <p:cNvCxnSpPr/>
          <p:nvPr/>
        </p:nvCxnSpPr>
        <p:spPr>
          <a:xfrm>
            <a:off x="5363083" y="4520340"/>
            <a:ext cx="425165" cy="0"/>
          </a:xfrm>
          <a:prstGeom prst="straightConnector1">
            <a:avLst/>
          </a:prstGeom>
          <a:noFill/>
          <a:ln w="9525" cap="flat" cmpd="sng" algn="ctr">
            <a:solidFill>
              <a:srgbClr val="0D3457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0" name="Group 3"/>
          <p:cNvGrpSpPr/>
          <p:nvPr/>
        </p:nvGrpSpPr>
        <p:grpSpPr>
          <a:xfrm>
            <a:off x="5363083" y="2171186"/>
            <a:ext cx="425165" cy="3494974"/>
            <a:chOff x="8046720" y="3256287"/>
            <a:chExt cx="637913" cy="5243827"/>
          </a:xfrm>
        </p:grpSpPr>
        <p:cxnSp>
          <p:nvCxnSpPr>
            <p:cNvPr id="31" name="淘宝-想搞设计PPT(倒卖必究)-31"/>
            <p:cNvCxnSpPr/>
            <p:nvPr/>
          </p:nvCxnSpPr>
          <p:spPr>
            <a:xfrm>
              <a:off x="8046720" y="3256287"/>
              <a:ext cx="63791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D345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淘宝-想搞设计PPT(倒卖必究)-32"/>
            <p:cNvCxnSpPr/>
            <p:nvPr/>
          </p:nvCxnSpPr>
          <p:spPr>
            <a:xfrm flipV="1">
              <a:off x="8046720" y="8500112"/>
              <a:ext cx="637913" cy="2"/>
            </a:xfrm>
            <a:prstGeom prst="straightConnector1">
              <a:avLst/>
            </a:prstGeom>
            <a:noFill/>
            <a:ln w="9525" cap="flat" cmpd="sng" algn="ctr">
              <a:solidFill>
                <a:srgbClr val="0D3457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33" name="Group 9"/>
          <p:cNvGrpSpPr/>
          <p:nvPr/>
        </p:nvGrpSpPr>
        <p:grpSpPr>
          <a:xfrm>
            <a:off x="5909323" y="4046934"/>
            <a:ext cx="906703" cy="908468"/>
            <a:chOff x="8866294" y="6047430"/>
            <a:chExt cx="1360409" cy="1363057"/>
          </a:xfrm>
        </p:grpSpPr>
        <p:sp>
          <p:nvSpPr>
            <p:cNvPr id="34" name="淘宝-想搞设计PPT(倒卖必究)-34"/>
            <p:cNvSpPr>
              <a:spLocks noChangeArrowheads="1"/>
            </p:cNvSpPr>
            <p:nvPr/>
          </p:nvSpPr>
          <p:spPr bwMode="auto">
            <a:xfrm>
              <a:off x="8866294" y="6047430"/>
              <a:ext cx="1360409" cy="1363057"/>
            </a:xfrm>
            <a:prstGeom prst="ellipse">
              <a:avLst/>
            </a:prstGeom>
            <a:solidFill>
              <a:srgbClr val="11426E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5" name="淘宝-想搞设计PPT(倒卖必究)-35"/>
            <p:cNvSpPr>
              <a:spLocks noEditPoints="1"/>
            </p:cNvSpPr>
            <p:nvPr/>
          </p:nvSpPr>
          <p:spPr bwMode="auto">
            <a:xfrm>
              <a:off x="9152142" y="6420502"/>
              <a:ext cx="782395" cy="616911"/>
            </a:xfrm>
            <a:custGeom>
              <a:avLst/>
              <a:gdLst>
                <a:gd name="T0" fmla="*/ 969 w 1152"/>
                <a:gd name="T1" fmla="*/ 520 h 908"/>
                <a:gd name="T2" fmla="*/ 1145 w 1152"/>
                <a:gd name="T3" fmla="*/ 882 h 908"/>
                <a:gd name="T4" fmla="*/ 1128 w 1152"/>
                <a:gd name="T5" fmla="*/ 908 h 908"/>
                <a:gd name="T6" fmla="*/ 24 w 1152"/>
                <a:gd name="T7" fmla="*/ 908 h 908"/>
                <a:gd name="T8" fmla="*/ 7 w 1152"/>
                <a:gd name="T9" fmla="*/ 882 h 908"/>
                <a:gd name="T10" fmla="*/ 183 w 1152"/>
                <a:gd name="T11" fmla="*/ 520 h 908"/>
                <a:gd name="T12" fmla="*/ 200 w 1152"/>
                <a:gd name="T13" fmla="*/ 510 h 908"/>
                <a:gd name="T14" fmla="*/ 351 w 1152"/>
                <a:gd name="T15" fmla="*/ 510 h 908"/>
                <a:gd name="T16" fmla="*/ 365 w 1152"/>
                <a:gd name="T17" fmla="*/ 516 h 908"/>
                <a:gd name="T18" fmla="*/ 396 w 1152"/>
                <a:gd name="T19" fmla="*/ 551 h 908"/>
                <a:gd name="T20" fmla="*/ 426 w 1152"/>
                <a:gd name="T21" fmla="*/ 584 h 908"/>
                <a:gd name="T22" fmla="*/ 246 w 1152"/>
                <a:gd name="T23" fmla="*/ 584 h 908"/>
                <a:gd name="T24" fmla="*/ 230 w 1152"/>
                <a:gd name="T25" fmla="*/ 594 h 908"/>
                <a:gd name="T26" fmla="*/ 113 w 1152"/>
                <a:gd name="T27" fmla="*/ 834 h 908"/>
                <a:gd name="T28" fmla="*/ 1039 w 1152"/>
                <a:gd name="T29" fmla="*/ 834 h 908"/>
                <a:gd name="T30" fmla="*/ 922 w 1152"/>
                <a:gd name="T31" fmla="*/ 594 h 908"/>
                <a:gd name="T32" fmla="*/ 906 w 1152"/>
                <a:gd name="T33" fmla="*/ 584 h 908"/>
                <a:gd name="T34" fmla="*/ 726 w 1152"/>
                <a:gd name="T35" fmla="*/ 584 h 908"/>
                <a:gd name="T36" fmla="*/ 756 w 1152"/>
                <a:gd name="T37" fmla="*/ 551 h 908"/>
                <a:gd name="T38" fmla="*/ 787 w 1152"/>
                <a:gd name="T39" fmla="*/ 516 h 908"/>
                <a:gd name="T40" fmla="*/ 801 w 1152"/>
                <a:gd name="T41" fmla="*/ 510 h 908"/>
                <a:gd name="T42" fmla="*/ 952 w 1152"/>
                <a:gd name="T43" fmla="*/ 510 h 908"/>
                <a:gd name="T44" fmla="*/ 969 w 1152"/>
                <a:gd name="T45" fmla="*/ 520 h 908"/>
                <a:gd name="T46" fmla="*/ 835 w 1152"/>
                <a:gd name="T47" fmla="*/ 273 h 908"/>
                <a:gd name="T48" fmla="*/ 593 w 1152"/>
                <a:gd name="T49" fmla="*/ 697 h 908"/>
                <a:gd name="T50" fmla="*/ 559 w 1152"/>
                <a:gd name="T51" fmla="*/ 697 h 908"/>
                <a:gd name="T52" fmla="*/ 321 w 1152"/>
                <a:gd name="T53" fmla="*/ 327 h 908"/>
                <a:gd name="T54" fmla="*/ 551 w 1152"/>
                <a:gd name="T55" fmla="*/ 15 h 908"/>
                <a:gd name="T56" fmla="*/ 835 w 1152"/>
                <a:gd name="T57" fmla="*/ 273 h 908"/>
                <a:gd name="T58" fmla="*/ 713 w 1152"/>
                <a:gd name="T59" fmla="*/ 273 h 908"/>
                <a:gd name="T60" fmla="*/ 576 w 1152"/>
                <a:gd name="T61" fmla="*/ 136 h 908"/>
                <a:gd name="T62" fmla="*/ 439 w 1152"/>
                <a:gd name="T63" fmla="*/ 273 h 908"/>
                <a:gd name="T64" fmla="*/ 576 w 1152"/>
                <a:gd name="T65" fmla="*/ 410 h 908"/>
                <a:gd name="T66" fmla="*/ 713 w 1152"/>
                <a:gd name="T67" fmla="*/ 273 h 908"/>
                <a:gd name="T68" fmla="*/ 713 w 1152"/>
                <a:gd name="T69" fmla="*/ 273 h 908"/>
                <a:gd name="T70" fmla="*/ 713 w 1152"/>
                <a:gd name="T71" fmla="*/ 273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2" h="907">
                  <a:moveTo>
                    <a:pt x="969" y="520"/>
                  </a:moveTo>
                  <a:cubicBezTo>
                    <a:pt x="1145" y="882"/>
                    <a:pt x="1145" y="882"/>
                    <a:pt x="1145" y="882"/>
                  </a:cubicBezTo>
                  <a:cubicBezTo>
                    <a:pt x="1152" y="896"/>
                    <a:pt x="1145" y="908"/>
                    <a:pt x="1128" y="908"/>
                  </a:cubicBezTo>
                  <a:cubicBezTo>
                    <a:pt x="24" y="908"/>
                    <a:pt x="24" y="908"/>
                    <a:pt x="24" y="908"/>
                  </a:cubicBezTo>
                  <a:cubicBezTo>
                    <a:pt x="7" y="908"/>
                    <a:pt x="0" y="896"/>
                    <a:pt x="7" y="882"/>
                  </a:cubicBezTo>
                  <a:cubicBezTo>
                    <a:pt x="183" y="520"/>
                    <a:pt x="183" y="520"/>
                    <a:pt x="183" y="520"/>
                  </a:cubicBezTo>
                  <a:cubicBezTo>
                    <a:pt x="186" y="514"/>
                    <a:pt x="193" y="510"/>
                    <a:pt x="200" y="510"/>
                  </a:cubicBezTo>
                  <a:cubicBezTo>
                    <a:pt x="351" y="510"/>
                    <a:pt x="351" y="510"/>
                    <a:pt x="351" y="510"/>
                  </a:cubicBezTo>
                  <a:cubicBezTo>
                    <a:pt x="355" y="510"/>
                    <a:pt x="362" y="512"/>
                    <a:pt x="365" y="516"/>
                  </a:cubicBezTo>
                  <a:cubicBezTo>
                    <a:pt x="375" y="528"/>
                    <a:pt x="385" y="539"/>
                    <a:pt x="396" y="551"/>
                  </a:cubicBezTo>
                  <a:cubicBezTo>
                    <a:pt x="406" y="562"/>
                    <a:pt x="416" y="573"/>
                    <a:pt x="426" y="584"/>
                  </a:cubicBezTo>
                  <a:cubicBezTo>
                    <a:pt x="246" y="584"/>
                    <a:pt x="246" y="584"/>
                    <a:pt x="246" y="584"/>
                  </a:cubicBezTo>
                  <a:cubicBezTo>
                    <a:pt x="240" y="584"/>
                    <a:pt x="232" y="589"/>
                    <a:pt x="230" y="594"/>
                  </a:cubicBezTo>
                  <a:cubicBezTo>
                    <a:pt x="113" y="834"/>
                    <a:pt x="113" y="834"/>
                    <a:pt x="113" y="834"/>
                  </a:cubicBezTo>
                  <a:cubicBezTo>
                    <a:pt x="1039" y="834"/>
                    <a:pt x="1039" y="834"/>
                    <a:pt x="1039" y="834"/>
                  </a:cubicBezTo>
                  <a:cubicBezTo>
                    <a:pt x="922" y="594"/>
                    <a:pt x="922" y="594"/>
                    <a:pt x="922" y="594"/>
                  </a:cubicBezTo>
                  <a:cubicBezTo>
                    <a:pt x="920" y="589"/>
                    <a:pt x="912" y="584"/>
                    <a:pt x="906" y="584"/>
                  </a:cubicBezTo>
                  <a:cubicBezTo>
                    <a:pt x="726" y="584"/>
                    <a:pt x="726" y="584"/>
                    <a:pt x="726" y="584"/>
                  </a:cubicBezTo>
                  <a:cubicBezTo>
                    <a:pt x="736" y="573"/>
                    <a:pt x="746" y="562"/>
                    <a:pt x="756" y="551"/>
                  </a:cubicBezTo>
                  <a:cubicBezTo>
                    <a:pt x="766" y="539"/>
                    <a:pt x="777" y="528"/>
                    <a:pt x="787" y="516"/>
                  </a:cubicBezTo>
                  <a:cubicBezTo>
                    <a:pt x="790" y="512"/>
                    <a:pt x="796" y="510"/>
                    <a:pt x="801" y="510"/>
                  </a:cubicBezTo>
                  <a:cubicBezTo>
                    <a:pt x="952" y="510"/>
                    <a:pt x="952" y="510"/>
                    <a:pt x="952" y="510"/>
                  </a:cubicBezTo>
                  <a:cubicBezTo>
                    <a:pt x="959" y="510"/>
                    <a:pt x="966" y="514"/>
                    <a:pt x="969" y="520"/>
                  </a:cubicBezTo>
                  <a:close/>
                  <a:moveTo>
                    <a:pt x="835" y="273"/>
                  </a:moveTo>
                  <a:cubicBezTo>
                    <a:pt x="835" y="470"/>
                    <a:pt x="670" y="508"/>
                    <a:pt x="593" y="697"/>
                  </a:cubicBezTo>
                  <a:cubicBezTo>
                    <a:pt x="587" y="713"/>
                    <a:pt x="565" y="713"/>
                    <a:pt x="559" y="697"/>
                  </a:cubicBezTo>
                  <a:cubicBezTo>
                    <a:pt x="489" y="526"/>
                    <a:pt x="348" y="479"/>
                    <a:pt x="321" y="327"/>
                  </a:cubicBezTo>
                  <a:cubicBezTo>
                    <a:pt x="295" y="176"/>
                    <a:pt x="399" y="29"/>
                    <a:pt x="551" y="15"/>
                  </a:cubicBezTo>
                  <a:cubicBezTo>
                    <a:pt x="705" y="0"/>
                    <a:pt x="835" y="121"/>
                    <a:pt x="835" y="273"/>
                  </a:cubicBezTo>
                  <a:close/>
                  <a:moveTo>
                    <a:pt x="713" y="273"/>
                  </a:moveTo>
                  <a:cubicBezTo>
                    <a:pt x="713" y="197"/>
                    <a:pt x="651" y="136"/>
                    <a:pt x="576" y="136"/>
                  </a:cubicBezTo>
                  <a:cubicBezTo>
                    <a:pt x="500" y="136"/>
                    <a:pt x="439" y="197"/>
                    <a:pt x="439" y="273"/>
                  </a:cubicBezTo>
                  <a:cubicBezTo>
                    <a:pt x="439" y="348"/>
                    <a:pt x="500" y="410"/>
                    <a:pt x="576" y="410"/>
                  </a:cubicBezTo>
                  <a:cubicBezTo>
                    <a:pt x="651" y="410"/>
                    <a:pt x="713" y="348"/>
                    <a:pt x="713" y="273"/>
                  </a:cubicBezTo>
                  <a:close/>
                  <a:moveTo>
                    <a:pt x="713" y="273"/>
                  </a:moveTo>
                  <a:cubicBezTo>
                    <a:pt x="713" y="273"/>
                    <a:pt x="713" y="273"/>
                    <a:pt x="713" y="273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36" name="Group 10"/>
          <p:cNvGrpSpPr/>
          <p:nvPr/>
        </p:nvGrpSpPr>
        <p:grpSpPr>
          <a:xfrm>
            <a:off x="5909323" y="5211925"/>
            <a:ext cx="906703" cy="908468"/>
            <a:chOff x="8866294" y="8077040"/>
            <a:chExt cx="1360409" cy="1363057"/>
          </a:xfrm>
        </p:grpSpPr>
        <p:sp>
          <p:nvSpPr>
            <p:cNvPr id="37" name="淘宝-想搞设计PPT(倒卖必究)-37"/>
            <p:cNvSpPr>
              <a:spLocks noChangeArrowheads="1"/>
            </p:cNvSpPr>
            <p:nvPr/>
          </p:nvSpPr>
          <p:spPr bwMode="auto">
            <a:xfrm>
              <a:off x="8866294" y="8077040"/>
              <a:ext cx="1360409" cy="1363057"/>
            </a:xfrm>
            <a:prstGeom prst="ellipse">
              <a:avLst/>
            </a:prstGeom>
            <a:solidFill>
              <a:srgbClr val="11426E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8" name="淘宝-想搞设计PPT(倒卖必究)-38"/>
            <p:cNvSpPr>
              <a:spLocks noEditPoints="1"/>
            </p:cNvSpPr>
            <p:nvPr/>
          </p:nvSpPr>
          <p:spPr bwMode="auto">
            <a:xfrm>
              <a:off x="9199513" y="8386180"/>
              <a:ext cx="687388" cy="627063"/>
            </a:xfrm>
            <a:custGeom>
              <a:avLst/>
              <a:gdLst>
                <a:gd name="T0" fmla="*/ 872 w 929"/>
                <a:gd name="T1" fmla="*/ 232 h 850"/>
                <a:gd name="T2" fmla="*/ 814 w 929"/>
                <a:gd name="T3" fmla="*/ 177 h 850"/>
                <a:gd name="T4" fmla="*/ 512 w 929"/>
                <a:gd name="T5" fmla="*/ 491 h 850"/>
                <a:gd name="T6" fmla="*/ 484 w 929"/>
                <a:gd name="T7" fmla="*/ 504 h 850"/>
                <a:gd name="T8" fmla="*/ 484 w 929"/>
                <a:gd name="T9" fmla="*/ 504 h 850"/>
                <a:gd name="T10" fmla="*/ 455 w 929"/>
                <a:gd name="T11" fmla="*/ 491 h 850"/>
                <a:gd name="T12" fmla="*/ 297 w 929"/>
                <a:gd name="T13" fmla="*/ 328 h 850"/>
                <a:gd name="T14" fmla="*/ 73 w 929"/>
                <a:gd name="T15" fmla="*/ 564 h 850"/>
                <a:gd name="T16" fmla="*/ 44 w 929"/>
                <a:gd name="T17" fmla="*/ 577 h 850"/>
                <a:gd name="T18" fmla="*/ 17 w 929"/>
                <a:gd name="T19" fmla="*/ 566 h 850"/>
                <a:gd name="T20" fmla="*/ 15 w 929"/>
                <a:gd name="T21" fmla="*/ 509 h 850"/>
                <a:gd name="T22" fmla="*/ 268 w 929"/>
                <a:gd name="T23" fmla="*/ 243 h 850"/>
                <a:gd name="T24" fmla="*/ 297 w 929"/>
                <a:gd name="T25" fmla="*/ 231 h 850"/>
                <a:gd name="T26" fmla="*/ 297 w 929"/>
                <a:gd name="T27" fmla="*/ 231 h 850"/>
                <a:gd name="T28" fmla="*/ 326 w 929"/>
                <a:gd name="T29" fmla="*/ 243 h 850"/>
                <a:gd name="T30" fmla="*/ 484 w 929"/>
                <a:gd name="T31" fmla="*/ 406 h 850"/>
                <a:gd name="T32" fmla="*/ 757 w 929"/>
                <a:gd name="T33" fmla="*/ 122 h 850"/>
                <a:gd name="T34" fmla="*/ 699 w 929"/>
                <a:gd name="T35" fmla="*/ 67 h 850"/>
                <a:gd name="T36" fmla="*/ 929 w 929"/>
                <a:gd name="T37" fmla="*/ 0 h 850"/>
                <a:gd name="T38" fmla="*/ 872 w 929"/>
                <a:gd name="T39" fmla="*/ 232 h 850"/>
                <a:gd name="T40" fmla="*/ 44 w 929"/>
                <a:gd name="T41" fmla="*/ 630 h 850"/>
                <a:gd name="T42" fmla="*/ 18 w 929"/>
                <a:gd name="T43" fmla="*/ 626 h 850"/>
                <a:gd name="T44" fmla="*/ 18 w 929"/>
                <a:gd name="T45" fmla="*/ 850 h 850"/>
                <a:gd name="T46" fmla="*/ 138 w 929"/>
                <a:gd name="T47" fmla="*/ 850 h 850"/>
                <a:gd name="T48" fmla="*/ 138 w 929"/>
                <a:gd name="T49" fmla="*/ 574 h 850"/>
                <a:gd name="T50" fmla="*/ 112 w 929"/>
                <a:gd name="T51" fmla="*/ 601 h 850"/>
                <a:gd name="T52" fmla="*/ 44 w 929"/>
                <a:gd name="T53" fmla="*/ 630 h 850"/>
                <a:gd name="T54" fmla="*/ 164 w 929"/>
                <a:gd name="T55" fmla="*/ 850 h 850"/>
                <a:gd name="T56" fmla="*/ 284 w 929"/>
                <a:gd name="T57" fmla="*/ 850 h 850"/>
                <a:gd name="T58" fmla="*/ 284 w 929"/>
                <a:gd name="T59" fmla="*/ 420 h 850"/>
                <a:gd name="T60" fmla="*/ 164 w 929"/>
                <a:gd name="T61" fmla="*/ 546 h 850"/>
                <a:gd name="T62" fmla="*/ 164 w 929"/>
                <a:gd name="T63" fmla="*/ 850 h 850"/>
                <a:gd name="T64" fmla="*/ 417 w 929"/>
                <a:gd name="T65" fmla="*/ 528 h 850"/>
                <a:gd name="T66" fmla="*/ 311 w 929"/>
                <a:gd name="T67" fmla="*/ 418 h 850"/>
                <a:gd name="T68" fmla="*/ 311 w 929"/>
                <a:gd name="T69" fmla="*/ 850 h 850"/>
                <a:gd name="T70" fmla="*/ 430 w 929"/>
                <a:gd name="T71" fmla="*/ 850 h 850"/>
                <a:gd name="T72" fmla="*/ 430 w 929"/>
                <a:gd name="T73" fmla="*/ 540 h 850"/>
                <a:gd name="T74" fmla="*/ 417 w 929"/>
                <a:gd name="T75" fmla="*/ 528 h 850"/>
                <a:gd name="T76" fmla="*/ 484 w 929"/>
                <a:gd name="T77" fmla="*/ 557 h 850"/>
                <a:gd name="T78" fmla="*/ 457 w 929"/>
                <a:gd name="T79" fmla="*/ 553 h 850"/>
                <a:gd name="T80" fmla="*/ 457 w 929"/>
                <a:gd name="T81" fmla="*/ 850 h 850"/>
                <a:gd name="T82" fmla="*/ 577 w 929"/>
                <a:gd name="T83" fmla="*/ 850 h 850"/>
                <a:gd name="T84" fmla="*/ 577 w 929"/>
                <a:gd name="T85" fmla="*/ 501 h 850"/>
                <a:gd name="T86" fmla="*/ 551 w 929"/>
                <a:gd name="T87" fmla="*/ 528 h 850"/>
                <a:gd name="T88" fmla="*/ 484 w 929"/>
                <a:gd name="T89" fmla="*/ 557 h 850"/>
                <a:gd name="T90" fmla="*/ 603 w 929"/>
                <a:gd name="T91" fmla="*/ 473 h 850"/>
                <a:gd name="T92" fmla="*/ 603 w 929"/>
                <a:gd name="T93" fmla="*/ 850 h 850"/>
                <a:gd name="T94" fmla="*/ 723 w 929"/>
                <a:gd name="T95" fmla="*/ 850 h 850"/>
                <a:gd name="T96" fmla="*/ 723 w 929"/>
                <a:gd name="T97" fmla="*/ 349 h 850"/>
                <a:gd name="T98" fmla="*/ 603 w 929"/>
                <a:gd name="T99" fmla="*/ 473 h 850"/>
                <a:gd name="T100" fmla="*/ 816 w 929"/>
                <a:gd name="T101" fmla="*/ 252 h 850"/>
                <a:gd name="T102" fmla="*/ 750 w 929"/>
                <a:gd name="T103" fmla="*/ 321 h 850"/>
                <a:gd name="T104" fmla="*/ 750 w 929"/>
                <a:gd name="T105" fmla="*/ 850 h 850"/>
                <a:gd name="T106" fmla="*/ 870 w 929"/>
                <a:gd name="T107" fmla="*/ 850 h 850"/>
                <a:gd name="T108" fmla="*/ 870 w 929"/>
                <a:gd name="T109" fmla="*/ 304 h 850"/>
                <a:gd name="T110" fmla="*/ 816 w 929"/>
                <a:gd name="T111" fmla="*/ 252 h 850"/>
                <a:gd name="T112" fmla="*/ 816 w 929"/>
                <a:gd name="T113" fmla="*/ 252 h 850"/>
                <a:gd name="T114" fmla="*/ 816 w 929"/>
                <a:gd name="T115" fmla="*/ 2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9" h="850">
                  <a:moveTo>
                    <a:pt x="872" y="232"/>
                  </a:moveTo>
                  <a:cubicBezTo>
                    <a:pt x="814" y="177"/>
                    <a:pt x="814" y="177"/>
                    <a:pt x="814" y="177"/>
                  </a:cubicBezTo>
                  <a:cubicBezTo>
                    <a:pt x="512" y="491"/>
                    <a:pt x="512" y="491"/>
                    <a:pt x="512" y="491"/>
                  </a:cubicBezTo>
                  <a:cubicBezTo>
                    <a:pt x="505" y="499"/>
                    <a:pt x="494" y="504"/>
                    <a:pt x="484" y="504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73" y="504"/>
                    <a:pt x="462" y="499"/>
                    <a:pt x="455" y="491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73" y="564"/>
                    <a:pt x="73" y="564"/>
                    <a:pt x="73" y="564"/>
                  </a:cubicBezTo>
                  <a:cubicBezTo>
                    <a:pt x="65" y="573"/>
                    <a:pt x="55" y="577"/>
                    <a:pt x="44" y="577"/>
                  </a:cubicBezTo>
                  <a:cubicBezTo>
                    <a:pt x="34" y="577"/>
                    <a:pt x="25" y="573"/>
                    <a:pt x="17" y="566"/>
                  </a:cubicBezTo>
                  <a:cubicBezTo>
                    <a:pt x="1" y="551"/>
                    <a:pt x="0" y="525"/>
                    <a:pt x="15" y="509"/>
                  </a:cubicBezTo>
                  <a:cubicBezTo>
                    <a:pt x="268" y="243"/>
                    <a:pt x="268" y="243"/>
                    <a:pt x="268" y="243"/>
                  </a:cubicBezTo>
                  <a:cubicBezTo>
                    <a:pt x="276" y="235"/>
                    <a:pt x="286" y="231"/>
                    <a:pt x="297" y="231"/>
                  </a:cubicBezTo>
                  <a:cubicBezTo>
                    <a:pt x="297" y="231"/>
                    <a:pt x="297" y="231"/>
                    <a:pt x="297" y="231"/>
                  </a:cubicBezTo>
                  <a:cubicBezTo>
                    <a:pt x="308" y="231"/>
                    <a:pt x="318" y="235"/>
                    <a:pt x="326" y="243"/>
                  </a:cubicBezTo>
                  <a:cubicBezTo>
                    <a:pt x="484" y="406"/>
                    <a:pt x="484" y="406"/>
                    <a:pt x="484" y="406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699" y="67"/>
                    <a:pt x="699" y="67"/>
                    <a:pt x="699" y="67"/>
                  </a:cubicBezTo>
                  <a:cubicBezTo>
                    <a:pt x="929" y="0"/>
                    <a:pt x="929" y="0"/>
                    <a:pt x="929" y="0"/>
                  </a:cubicBezTo>
                  <a:lnTo>
                    <a:pt x="872" y="232"/>
                  </a:lnTo>
                  <a:close/>
                  <a:moveTo>
                    <a:pt x="44" y="630"/>
                  </a:moveTo>
                  <a:cubicBezTo>
                    <a:pt x="35" y="630"/>
                    <a:pt x="26" y="629"/>
                    <a:pt x="18" y="626"/>
                  </a:cubicBezTo>
                  <a:cubicBezTo>
                    <a:pt x="18" y="850"/>
                    <a:pt x="18" y="850"/>
                    <a:pt x="18" y="850"/>
                  </a:cubicBezTo>
                  <a:cubicBezTo>
                    <a:pt x="138" y="850"/>
                    <a:pt x="138" y="850"/>
                    <a:pt x="138" y="850"/>
                  </a:cubicBezTo>
                  <a:cubicBezTo>
                    <a:pt x="138" y="574"/>
                    <a:pt x="138" y="574"/>
                    <a:pt x="138" y="574"/>
                  </a:cubicBezTo>
                  <a:cubicBezTo>
                    <a:pt x="112" y="601"/>
                    <a:pt x="112" y="601"/>
                    <a:pt x="112" y="601"/>
                  </a:cubicBezTo>
                  <a:cubicBezTo>
                    <a:pt x="94" y="619"/>
                    <a:pt x="70" y="630"/>
                    <a:pt x="44" y="630"/>
                  </a:cubicBezTo>
                  <a:close/>
                  <a:moveTo>
                    <a:pt x="164" y="850"/>
                  </a:moveTo>
                  <a:cubicBezTo>
                    <a:pt x="284" y="850"/>
                    <a:pt x="284" y="850"/>
                    <a:pt x="284" y="850"/>
                  </a:cubicBezTo>
                  <a:cubicBezTo>
                    <a:pt x="284" y="420"/>
                    <a:pt x="284" y="420"/>
                    <a:pt x="284" y="420"/>
                  </a:cubicBezTo>
                  <a:cubicBezTo>
                    <a:pt x="164" y="546"/>
                    <a:pt x="164" y="546"/>
                    <a:pt x="164" y="546"/>
                  </a:cubicBezTo>
                  <a:lnTo>
                    <a:pt x="164" y="850"/>
                  </a:lnTo>
                  <a:close/>
                  <a:moveTo>
                    <a:pt x="417" y="528"/>
                  </a:moveTo>
                  <a:cubicBezTo>
                    <a:pt x="311" y="418"/>
                    <a:pt x="311" y="418"/>
                    <a:pt x="311" y="418"/>
                  </a:cubicBezTo>
                  <a:cubicBezTo>
                    <a:pt x="311" y="850"/>
                    <a:pt x="311" y="850"/>
                    <a:pt x="311" y="850"/>
                  </a:cubicBezTo>
                  <a:cubicBezTo>
                    <a:pt x="430" y="850"/>
                    <a:pt x="430" y="850"/>
                    <a:pt x="430" y="850"/>
                  </a:cubicBezTo>
                  <a:cubicBezTo>
                    <a:pt x="430" y="540"/>
                    <a:pt x="430" y="540"/>
                    <a:pt x="430" y="540"/>
                  </a:cubicBezTo>
                  <a:cubicBezTo>
                    <a:pt x="425" y="537"/>
                    <a:pt x="421" y="533"/>
                    <a:pt x="417" y="528"/>
                  </a:cubicBezTo>
                  <a:close/>
                  <a:moveTo>
                    <a:pt x="484" y="557"/>
                  </a:moveTo>
                  <a:cubicBezTo>
                    <a:pt x="474" y="557"/>
                    <a:pt x="466" y="555"/>
                    <a:pt x="457" y="553"/>
                  </a:cubicBezTo>
                  <a:cubicBezTo>
                    <a:pt x="457" y="850"/>
                    <a:pt x="457" y="850"/>
                    <a:pt x="457" y="850"/>
                  </a:cubicBezTo>
                  <a:cubicBezTo>
                    <a:pt x="577" y="850"/>
                    <a:pt x="577" y="850"/>
                    <a:pt x="577" y="850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51" y="528"/>
                    <a:pt x="551" y="528"/>
                    <a:pt x="551" y="528"/>
                  </a:cubicBezTo>
                  <a:cubicBezTo>
                    <a:pt x="533" y="546"/>
                    <a:pt x="509" y="557"/>
                    <a:pt x="484" y="557"/>
                  </a:cubicBezTo>
                  <a:close/>
                  <a:moveTo>
                    <a:pt x="603" y="473"/>
                  </a:moveTo>
                  <a:cubicBezTo>
                    <a:pt x="603" y="850"/>
                    <a:pt x="603" y="850"/>
                    <a:pt x="603" y="850"/>
                  </a:cubicBezTo>
                  <a:cubicBezTo>
                    <a:pt x="723" y="850"/>
                    <a:pt x="723" y="850"/>
                    <a:pt x="723" y="850"/>
                  </a:cubicBezTo>
                  <a:cubicBezTo>
                    <a:pt x="723" y="349"/>
                    <a:pt x="723" y="349"/>
                    <a:pt x="723" y="349"/>
                  </a:cubicBezTo>
                  <a:lnTo>
                    <a:pt x="603" y="473"/>
                  </a:lnTo>
                  <a:close/>
                  <a:moveTo>
                    <a:pt x="816" y="252"/>
                  </a:moveTo>
                  <a:cubicBezTo>
                    <a:pt x="750" y="321"/>
                    <a:pt x="750" y="321"/>
                    <a:pt x="750" y="321"/>
                  </a:cubicBezTo>
                  <a:cubicBezTo>
                    <a:pt x="750" y="850"/>
                    <a:pt x="750" y="850"/>
                    <a:pt x="750" y="850"/>
                  </a:cubicBezTo>
                  <a:cubicBezTo>
                    <a:pt x="870" y="850"/>
                    <a:pt x="870" y="850"/>
                    <a:pt x="870" y="850"/>
                  </a:cubicBezTo>
                  <a:cubicBezTo>
                    <a:pt x="870" y="304"/>
                    <a:pt x="870" y="304"/>
                    <a:pt x="870" y="304"/>
                  </a:cubicBezTo>
                  <a:lnTo>
                    <a:pt x="816" y="252"/>
                  </a:lnTo>
                  <a:close/>
                  <a:moveTo>
                    <a:pt x="816" y="252"/>
                  </a:moveTo>
                  <a:cubicBezTo>
                    <a:pt x="816" y="252"/>
                    <a:pt x="816" y="252"/>
                    <a:pt x="816" y="252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39" name="Group 4"/>
          <p:cNvGrpSpPr/>
          <p:nvPr/>
        </p:nvGrpSpPr>
        <p:grpSpPr>
          <a:xfrm>
            <a:off x="5909323" y="1716952"/>
            <a:ext cx="906703" cy="908468"/>
            <a:chOff x="8866293" y="2049856"/>
            <a:chExt cx="1360409" cy="1363056"/>
          </a:xfrm>
        </p:grpSpPr>
        <p:sp>
          <p:nvSpPr>
            <p:cNvPr id="40" name="淘宝-想搞设计PPT(倒卖必究)-40"/>
            <p:cNvSpPr>
              <a:spLocks noChangeArrowheads="1"/>
            </p:cNvSpPr>
            <p:nvPr/>
          </p:nvSpPr>
          <p:spPr bwMode="auto">
            <a:xfrm>
              <a:off x="8866293" y="2049856"/>
              <a:ext cx="1360409" cy="1363056"/>
            </a:xfrm>
            <a:prstGeom prst="ellipse">
              <a:avLst/>
            </a:prstGeom>
            <a:solidFill>
              <a:srgbClr val="11426E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41" name="淘宝-想搞设计PPT(倒卖必究)-41"/>
            <p:cNvSpPr/>
            <p:nvPr/>
          </p:nvSpPr>
          <p:spPr bwMode="auto">
            <a:xfrm>
              <a:off x="9207501" y="2422525"/>
              <a:ext cx="679449" cy="619126"/>
            </a:xfrm>
            <a:custGeom>
              <a:avLst/>
              <a:gdLst>
                <a:gd name="T0" fmla="*/ 65 w 84"/>
                <a:gd name="T1" fmla="*/ 32 h 76"/>
                <a:gd name="T2" fmla="*/ 76 w 84"/>
                <a:gd name="T3" fmla="*/ 30 h 76"/>
                <a:gd name="T4" fmla="*/ 82 w 84"/>
                <a:gd name="T5" fmla="*/ 10 h 76"/>
                <a:gd name="T6" fmla="*/ 74 w 84"/>
                <a:gd name="T7" fmla="*/ 1 h 76"/>
                <a:gd name="T8" fmla="*/ 54 w 84"/>
                <a:gd name="T9" fmla="*/ 5 h 76"/>
                <a:gd name="T10" fmla="*/ 50 w 84"/>
                <a:gd name="T11" fmla="*/ 15 h 76"/>
                <a:gd name="T12" fmla="*/ 55 w 84"/>
                <a:gd name="T13" fmla="*/ 21 h 76"/>
                <a:gd name="T14" fmla="*/ 11 w 84"/>
                <a:gd name="T15" fmla="*/ 60 h 76"/>
                <a:gd name="T16" fmla="*/ 9 w 84"/>
                <a:gd name="T17" fmla="*/ 33 h 76"/>
                <a:gd name="T18" fmla="*/ 13 w 84"/>
                <a:gd name="T19" fmla="*/ 29 h 76"/>
                <a:gd name="T20" fmla="*/ 28 w 84"/>
                <a:gd name="T21" fmla="*/ 28 h 76"/>
                <a:gd name="T22" fmla="*/ 30 w 84"/>
                <a:gd name="T23" fmla="*/ 9 h 76"/>
                <a:gd name="T24" fmla="*/ 11 w 84"/>
                <a:gd name="T25" fmla="*/ 8 h 76"/>
                <a:gd name="T26" fmla="*/ 7 w 84"/>
                <a:gd name="T27" fmla="*/ 23 h 76"/>
                <a:gd name="T28" fmla="*/ 4 w 84"/>
                <a:gd name="T29" fmla="*/ 27 h 76"/>
                <a:gd name="T30" fmla="*/ 0 w 84"/>
                <a:gd name="T31" fmla="*/ 35 h 76"/>
                <a:gd name="T32" fmla="*/ 3 w 84"/>
                <a:gd name="T33" fmla="*/ 66 h 76"/>
                <a:gd name="T34" fmla="*/ 42 w 84"/>
                <a:gd name="T35" fmla="*/ 75 h 76"/>
                <a:gd name="T36" fmla="*/ 51 w 84"/>
                <a:gd name="T37" fmla="*/ 73 h 76"/>
                <a:gd name="T38" fmla="*/ 57 w 84"/>
                <a:gd name="T39" fmla="*/ 68 h 76"/>
                <a:gd name="T40" fmla="*/ 58 w 84"/>
                <a:gd name="T41" fmla="*/ 70 h 76"/>
                <a:gd name="T42" fmla="*/ 69 w 84"/>
                <a:gd name="T43" fmla="*/ 71 h 76"/>
                <a:gd name="T44" fmla="*/ 77 w 84"/>
                <a:gd name="T45" fmla="*/ 63 h 76"/>
                <a:gd name="T46" fmla="*/ 78 w 84"/>
                <a:gd name="T47" fmla="*/ 53 h 76"/>
                <a:gd name="T48" fmla="*/ 69 w 84"/>
                <a:gd name="T49" fmla="*/ 43 h 76"/>
                <a:gd name="T50" fmla="*/ 58 w 84"/>
                <a:gd name="T51" fmla="*/ 42 h 76"/>
                <a:gd name="T52" fmla="*/ 50 w 84"/>
                <a:gd name="T53" fmla="*/ 50 h 76"/>
                <a:gd name="T54" fmla="*/ 49 w 84"/>
                <a:gd name="T55" fmla="*/ 60 h 76"/>
                <a:gd name="T56" fmla="*/ 51 w 84"/>
                <a:gd name="T57" fmla="*/ 62 h 76"/>
                <a:gd name="T58" fmla="*/ 45 w 84"/>
                <a:gd name="T59" fmla="*/ 67 h 76"/>
                <a:gd name="T60" fmla="*/ 22 w 84"/>
                <a:gd name="T61" fmla="*/ 62 h 76"/>
                <a:gd name="T62" fmla="*/ 61 w 84"/>
                <a:gd name="T63" fmla="*/ 27 h 76"/>
                <a:gd name="T64" fmla="*/ 65 w 84"/>
                <a:gd name="T65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76">
                  <a:moveTo>
                    <a:pt x="65" y="32"/>
                  </a:moveTo>
                  <a:cubicBezTo>
                    <a:pt x="69" y="36"/>
                    <a:pt x="75" y="34"/>
                    <a:pt x="76" y="3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4" y="5"/>
                    <a:pt x="79" y="0"/>
                    <a:pt x="74" y="1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6"/>
                    <a:pt x="47" y="11"/>
                    <a:pt x="50" y="15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32"/>
                    <a:pt x="24" y="32"/>
                    <a:pt x="28" y="28"/>
                  </a:cubicBezTo>
                  <a:cubicBezTo>
                    <a:pt x="34" y="23"/>
                    <a:pt x="34" y="15"/>
                    <a:pt x="30" y="9"/>
                  </a:cubicBezTo>
                  <a:cubicBezTo>
                    <a:pt x="25" y="3"/>
                    <a:pt x="16" y="3"/>
                    <a:pt x="11" y="8"/>
                  </a:cubicBezTo>
                  <a:cubicBezTo>
                    <a:pt x="6" y="12"/>
                    <a:pt x="5" y="18"/>
                    <a:pt x="7" y="2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" y="29"/>
                    <a:pt x="0" y="32"/>
                    <a:pt x="0" y="35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6" y="76"/>
                    <a:pt x="49" y="75"/>
                    <a:pt x="51" y="73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61" y="73"/>
                    <a:pt x="66" y="73"/>
                    <a:pt x="69" y="71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80" y="60"/>
                    <a:pt x="80" y="56"/>
                    <a:pt x="78" y="5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6" y="40"/>
                    <a:pt x="61" y="39"/>
                    <a:pt x="58" y="4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7" y="52"/>
                    <a:pt x="47" y="57"/>
                    <a:pt x="49" y="60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61" y="27"/>
                    <a:pt x="61" y="27"/>
                    <a:pt x="61" y="27"/>
                  </a:cubicBezTo>
                  <a:lnTo>
                    <a:pt x="65" y="3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50406A8-B440-7E56-F186-804955751166}"/>
              </a:ext>
            </a:extLst>
          </p:cNvPr>
          <p:cNvGrpSpPr/>
          <p:nvPr/>
        </p:nvGrpSpPr>
        <p:grpSpPr>
          <a:xfrm>
            <a:off x="0" y="21727"/>
            <a:ext cx="12192000" cy="792000"/>
            <a:chOff x="0" y="0"/>
            <a:chExt cx="12192000" cy="792000"/>
          </a:xfrm>
        </p:grpSpPr>
        <p:sp>
          <p:nvSpPr>
            <p:cNvPr id="56" name="淘宝-想搞设计PPT(倒卖必究)-56">
              <a:extLst>
                <a:ext uri="{FF2B5EF4-FFF2-40B4-BE49-F238E27FC236}">
                  <a16:creationId xmlns:a16="http://schemas.microsoft.com/office/drawing/2014/main" id="{47DE865D-944D-7471-005D-0B4D4E160D6D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8AE4E28E-01A4-0F1B-2824-A83BECCCFBE1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淘宝-想搞设计PPT(倒卖必究)-58">
              <a:extLst>
                <a:ext uri="{FF2B5EF4-FFF2-40B4-BE49-F238E27FC236}">
                  <a16:creationId xmlns:a16="http://schemas.microsoft.com/office/drawing/2014/main" id="{EAC84155-CC24-DCFA-CDDD-9D5224D78140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59" name="淘宝-想搞设计PPT(倒卖必究)-59">
              <a:extLst>
                <a:ext uri="{FF2B5EF4-FFF2-40B4-BE49-F238E27FC236}">
                  <a16:creationId xmlns:a16="http://schemas.microsoft.com/office/drawing/2014/main" id="{EFCA4B5E-5958-2DD1-9668-10028A367CBF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60" name="淘宝-想搞设计PPT(倒卖必究)-60">
              <a:extLst>
                <a:ext uri="{FF2B5EF4-FFF2-40B4-BE49-F238E27FC236}">
                  <a16:creationId xmlns:a16="http://schemas.microsoft.com/office/drawing/2014/main" id="{179DA2BC-12FF-3C7F-8A3D-EDBDA2F160A9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淘宝-想搞设计PPT(倒卖必究)-61">
              <a:extLst>
                <a:ext uri="{FF2B5EF4-FFF2-40B4-BE49-F238E27FC236}">
                  <a16:creationId xmlns:a16="http://schemas.microsoft.com/office/drawing/2014/main" id="{6065A87B-B2F5-A207-ADD3-C866DD29B280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62" name="淘宝-想搞设计PPT(倒卖必究)-62">
              <a:extLst>
                <a:ext uri="{FF2B5EF4-FFF2-40B4-BE49-F238E27FC236}">
                  <a16:creationId xmlns:a16="http://schemas.microsoft.com/office/drawing/2014/main" id="{24DE834B-AD36-A6D3-DB71-E40AF732FEDD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淘宝-想搞设计PPT(倒卖必究)-63">
              <a:extLst>
                <a:ext uri="{FF2B5EF4-FFF2-40B4-BE49-F238E27FC236}">
                  <a16:creationId xmlns:a16="http://schemas.microsoft.com/office/drawing/2014/main" id="{19B9DACD-ACDF-C6B6-E431-F8FD29DAA9F9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研究成果</a:t>
              </a:r>
            </a:p>
          </p:txBody>
        </p:sp>
        <p:cxnSp>
          <p:nvCxnSpPr>
            <p:cNvPr id="64" name="淘宝-想搞设计PPT(倒卖必究)-64">
              <a:extLst>
                <a:ext uri="{FF2B5EF4-FFF2-40B4-BE49-F238E27FC236}">
                  <a16:creationId xmlns:a16="http://schemas.microsoft.com/office/drawing/2014/main" id="{B80D8A42-A32A-EAC8-9AC8-530C3E917ABA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淘宝-想搞设计PPT(倒卖必究)-65">
              <a:extLst>
                <a:ext uri="{FF2B5EF4-FFF2-40B4-BE49-F238E27FC236}">
                  <a16:creationId xmlns:a16="http://schemas.microsoft.com/office/drawing/2014/main" id="{3DEBE5E2-76F7-A62F-95A1-EC4F2A34CD5C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89" name="Picture 88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67" name="淘宝-想搞设计PPT(倒卖必究)-67">
              <a:extLst>
                <a:ext uri="{FF2B5EF4-FFF2-40B4-BE49-F238E27FC236}">
                  <a16:creationId xmlns:a16="http://schemas.microsoft.com/office/drawing/2014/main" id="{A72F5F7D-078E-CB1C-A3B2-F7011F8FFA93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"/>
    </mc:Choice>
    <mc:Fallback xmlns:p15="http://schemas.microsoft.com/office/powerpoint/2012/main" xmlns="">
      <p:transition spd="slow" advTm="1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5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6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2" grpId="0" animBg="1"/>
      <p:bldP spid="23" grpId="0" animBg="1"/>
      <p:bldP spid="24" grpId="0" animBg="1"/>
      <p:bldP spid="25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/>
          <p:cNvSpPr/>
          <p:nvPr/>
        </p:nvSpPr>
        <p:spPr>
          <a:xfrm>
            <a:off x="7053588" y="2062776"/>
            <a:ext cx="336969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1963A5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7053588" y="4153518"/>
            <a:ext cx="3369694" cy="1488448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1963A5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1765300" y="4152625"/>
            <a:ext cx="3376684" cy="1490025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1963A5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1765300" y="2062776"/>
            <a:ext cx="337668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1963A5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4688815" y="2455721"/>
            <a:ext cx="2823651" cy="2823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1426E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endParaRPr sz="1733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2423194" y="2641081"/>
            <a:ext cx="2321329" cy="50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="http://schemas.microsoft.com/office/powerpoint/2012/main" xmlns:p14="http://schemas.microsoft.com/office/powerpoint/2010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20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淘宝-想搞设计PPT(倒卖必究)-17"/>
          <p:cNvSpPr/>
          <p:nvPr/>
        </p:nvSpPr>
        <p:spPr>
          <a:xfrm>
            <a:off x="2423194" y="2242873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="http://schemas.microsoft.com/office/powerpoint/2012/main" xmlns:p14="http://schemas.microsoft.com/office/powerpoint/2010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点击输入标题文本</a:t>
            </a:r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2423194" y="4748525"/>
            <a:ext cx="2321329" cy="485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="http://schemas.microsoft.com/office/powerpoint/2012/main" xmlns:p14="http://schemas.microsoft.com/office/powerpoint/2010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20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2423194" y="437827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="http://schemas.microsoft.com/office/powerpoint/2012/main" xmlns:p14="http://schemas.microsoft.com/office/powerpoint/2010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点击输入标题文本</a:t>
            </a: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7474366" y="2641081"/>
            <a:ext cx="2312064" cy="50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="http://schemas.microsoft.com/office/powerpoint/2012/main" xmlns:p14="http://schemas.microsoft.com/office/powerpoint/2010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l"/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20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7474366" y="2232825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="http://schemas.microsoft.com/office/powerpoint/2012/main" xmlns:p14="http://schemas.microsoft.com/office/powerpoint/2010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zh-CN" altLang="en-US" sz="18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点击输入标题文本</a:t>
            </a:r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7474366" y="4748528"/>
            <a:ext cx="2312064" cy="48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="http://schemas.microsoft.com/office/powerpoint/2012/main" xmlns:p14="http://schemas.microsoft.com/office/powerpoint/2010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l"/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20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7474366" y="437827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="http://schemas.microsoft.com/office/powerpoint/2012/main" xmlns:p14="http://schemas.microsoft.com/office/powerpoint/2010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zh-CN" altLang="en-US" sz="18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点击输入标题文本</a:t>
            </a:r>
          </a:p>
        </p:txBody>
      </p:sp>
      <p:grpSp>
        <p:nvGrpSpPr>
          <p:cNvPr id="24" name="Group 2031"/>
          <p:cNvGrpSpPr/>
          <p:nvPr/>
        </p:nvGrpSpPr>
        <p:grpSpPr>
          <a:xfrm>
            <a:off x="1310218" y="2313944"/>
            <a:ext cx="955237" cy="955237"/>
            <a:chOff x="0" y="0"/>
            <a:chExt cx="1910968" cy="1910968"/>
          </a:xfrm>
        </p:grpSpPr>
        <p:sp>
          <p:nvSpPr>
            <p:cNvPr id="25" name="淘宝-想搞设计PPT(倒卖必究)-25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1426E"/>
            </a:solid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6" name="淘宝-想搞设计PPT(倒卖必究)-26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7" name="Group 2034"/>
          <p:cNvGrpSpPr/>
          <p:nvPr/>
        </p:nvGrpSpPr>
        <p:grpSpPr>
          <a:xfrm>
            <a:off x="1312885" y="4406462"/>
            <a:ext cx="949903" cy="949903"/>
            <a:chOff x="0" y="0"/>
            <a:chExt cx="1900300" cy="1900300"/>
          </a:xfrm>
        </p:grpSpPr>
        <p:sp>
          <p:nvSpPr>
            <p:cNvPr id="28" name="淘宝-想搞设计PPT(倒卖必究)-28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1426E"/>
            </a:solid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9" name="淘宝-想搞设计PPT(倒卖必究)-29"/>
            <p:cNvSpPr/>
            <p:nvPr/>
          </p:nvSpPr>
          <p:spPr>
            <a:xfrm flipH="1">
              <a:off x="548028" y="596693"/>
              <a:ext cx="804245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30" name="淘宝-想搞设计PPT(倒卖必究)-30"/>
          <p:cNvSpPr/>
          <p:nvPr/>
        </p:nvSpPr>
        <p:spPr>
          <a:xfrm>
            <a:off x="9972070" y="4406459"/>
            <a:ext cx="949905" cy="94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1426E"/>
          </a:solidFill>
          <a:ln w="12700" cap="flat">
            <a:noFill/>
            <a:miter lim="400000"/>
          </a:ln>
          <a:effectLst/>
        </p:spPr>
        <p:txBody>
          <a:bodyPr wrap="square" lIns="25393" tIns="25393" rIns="25393" bIns="25393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73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31" name="Group 2040"/>
          <p:cNvGrpSpPr/>
          <p:nvPr/>
        </p:nvGrpSpPr>
        <p:grpSpPr>
          <a:xfrm>
            <a:off x="9966763" y="2313944"/>
            <a:ext cx="955237" cy="955237"/>
            <a:chOff x="0" y="0"/>
            <a:chExt cx="1910968" cy="1910968"/>
          </a:xfrm>
        </p:grpSpPr>
        <p:sp>
          <p:nvSpPr>
            <p:cNvPr id="32" name="淘宝-想搞设计PPT(倒卖必究)-32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1426E"/>
            </a:solid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3" name="淘宝-想搞设计PPT(倒卖必究)-33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34" name="淘宝-想搞设计PPT(倒卖必究)-34"/>
          <p:cNvSpPr txBox="1"/>
          <p:nvPr/>
        </p:nvSpPr>
        <p:spPr>
          <a:xfrm>
            <a:off x="5301126" y="3382840"/>
            <a:ext cx="1727061" cy="8462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2666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点击输入</a:t>
            </a:r>
            <a:endParaRPr lang="en-US" altLang="zh-CN" sz="2666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666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  <a:endParaRPr lang="en-GB" altLang="zh-CN" sz="2666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淘宝-想搞设计PPT(倒卖必究)-35"/>
          <p:cNvSpPr/>
          <p:nvPr/>
        </p:nvSpPr>
        <p:spPr>
          <a:xfrm>
            <a:off x="10246013" y="4666998"/>
            <a:ext cx="402018" cy="4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733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927090A-ED28-370E-5C39-63225098533F}"/>
              </a:ext>
            </a:extLst>
          </p:cNvPr>
          <p:cNvGrpSpPr/>
          <p:nvPr/>
        </p:nvGrpSpPr>
        <p:grpSpPr>
          <a:xfrm>
            <a:off x="0" y="21727"/>
            <a:ext cx="12192000" cy="792000"/>
            <a:chOff x="0" y="0"/>
            <a:chExt cx="12192000" cy="792000"/>
          </a:xfrm>
        </p:grpSpPr>
        <p:sp>
          <p:nvSpPr>
            <p:cNvPr id="50" name="淘宝-想搞设计PPT(倒卖必究)-50">
              <a:extLst>
                <a:ext uri="{FF2B5EF4-FFF2-40B4-BE49-F238E27FC236}">
                  <a16:creationId xmlns:a16="http://schemas.microsoft.com/office/drawing/2014/main" id="{BE2BAE79-C3A1-C2D8-A336-EE319D3FAFDB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51" name="淘宝-想搞设计PPT(倒卖必究)-51">
              <a:extLst>
                <a:ext uri="{FF2B5EF4-FFF2-40B4-BE49-F238E27FC236}">
                  <a16:creationId xmlns:a16="http://schemas.microsoft.com/office/drawing/2014/main" id="{5AE35203-6670-9106-342E-FD1521B9598A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淘宝-想搞设计PPT(倒卖必究)-52">
              <a:extLst>
                <a:ext uri="{FF2B5EF4-FFF2-40B4-BE49-F238E27FC236}">
                  <a16:creationId xmlns:a16="http://schemas.microsoft.com/office/drawing/2014/main" id="{9C12DFF0-3F02-7A16-5DB4-84F08756FFAD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53" name="淘宝-想搞设计PPT(倒卖必究)-53">
              <a:extLst>
                <a:ext uri="{FF2B5EF4-FFF2-40B4-BE49-F238E27FC236}">
                  <a16:creationId xmlns:a16="http://schemas.microsoft.com/office/drawing/2014/main" id="{018BDFBA-3723-594E-73FB-164DB0E87F22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B0B0525C-A689-6DA2-00B9-B5040A70209A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96A45FDF-F5D4-88C3-35F1-7A4E64577F49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56" name="淘宝-想搞设计PPT(倒卖必究)-56">
              <a:extLst>
                <a:ext uri="{FF2B5EF4-FFF2-40B4-BE49-F238E27FC236}">
                  <a16:creationId xmlns:a16="http://schemas.microsoft.com/office/drawing/2014/main" id="{EDD7F9EC-79E7-DC71-5E4E-8ADAD4CB90E0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6E8B213F-90D1-63FD-AF34-1BA3A4880E23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研究成果</a:t>
              </a:r>
            </a:p>
          </p:txBody>
        </p:sp>
        <p:cxnSp>
          <p:nvCxnSpPr>
            <p:cNvPr id="58" name="淘宝-想搞设计PPT(倒卖必究)-58">
              <a:extLst>
                <a:ext uri="{FF2B5EF4-FFF2-40B4-BE49-F238E27FC236}">
                  <a16:creationId xmlns:a16="http://schemas.microsoft.com/office/drawing/2014/main" id="{287B3B6F-8022-B7E9-1E4B-424F14EC5C1F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淘宝-想搞设计PPT(倒卖必究)-59">
              <a:extLst>
                <a:ext uri="{FF2B5EF4-FFF2-40B4-BE49-F238E27FC236}">
                  <a16:creationId xmlns:a16="http://schemas.microsoft.com/office/drawing/2014/main" id="{60F44C7A-2932-504F-065A-EDD83FF24006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94" name="Picture 93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61" name="淘宝-想搞设计PPT(倒卖必究)-61">
              <a:extLst>
                <a:ext uri="{FF2B5EF4-FFF2-40B4-BE49-F238E27FC236}">
                  <a16:creationId xmlns:a16="http://schemas.microsoft.com/office/drawing/2014/main" id="{6ABB59FA-17F1-4C86-535C-AFE0481B2747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69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9"/>
    </mc:Choice>
    <mc:Fallback xmlns:p15="http://schemas.microsoft.com/office/powerpoint/2012/main" xmlns="">
      <p:transition spd="slow" advTm="1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0" grpId="0" animBg="1"/>
      <p:bldP spid="34" grpId="0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711451" y="4335933"/>
            <a:ext cx="2411617" cy="425640"/>
            <a:chOff x="3513818" y="1963801"/>
            <a:chExt cx="1051729" cy="354618"/>
          </a:xfrm>
        </p:grpSpPr>
        <p:cxnSp>
          <p:nvCxnSpPr>
            <p:cNvPr id="30" name="淘宝-想搞设计PPT(倒卖必究)-30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rgbClr val="11426E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淘宝-想搞设计PPT(倒卖必究)-31"/>
            <p:cNvCxnSpPr/>
            <p:nvPr/>
          </p:nvCxnSpPr>
          <p:spPr>
            <a:xfrm flipH="1">
              <a:off x="4565547" y="1963801"/>
              <a:ext cx="0" cy="354618"/>
            </a:xfrm>
            <a:prstGeom prst="line">
              <a:avLst/>
            </a:prstGeom>
            <a:ln>
              <a:solidFill>
                <a:srgbClr val="1142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5711451" y="2846982"/>
            <a:ext cx="2411617" cy="425640"/>
            <a:chOff x="3513818" y="1963801"/>
            <a:chExt cx="1051729" cy="354618"/>
          </a:xfrm>
        </p:grpSpPr>
        <p:cxnSp>
          <p:nvCxnSpPr>
            <p:cNvPr id="33" name="淘宝-想搞设计PPT(倒卖必究)-33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rgbClr val="11426E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淘宝-想搞设计PPT(倒卖必究)-34"/>
            <p:cNvCxnSpPr/>
            <p:nvPr/>
          </p:nvCxnSpPr>
          <p:spPr>
            <a:xfrm flipH="1">
              <a:off x="4565547" y="1963801"/>
              <a:ext cx="0" cy="354618"/>
            </a:xfrm>
            <a:prstGeom prst="line">
              <a:avLst/>
            </a:prstGeom>
            <a:ln>
              <a:solidFill>
                <a:srgbClr val="1142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 flipH="1">
            <a:off x="4070093" y="5063322"/>
            <a:ext cx="2411619" cy="425640"/>
            <a:chOff x="3513818" y="1963801"/>
            <a:chExt cx="1051729" cy="354618"/>
          </a:xfrm>
        </p:grpSpPr>
        <p:cxnSp>
          <p:nvCxnSpPr>
            <p:cNvPr id="36" name="淘宝-想搞设计PPT(倒卖必究)-36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rgbClr val="11426E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淘宝-想搞设计PPT(倒卖必究)-37"/>
            <p:cNvCxnSpPr/>
            <p:nvPr/>
          </p:nvCxnSpPr>
          <p:spPr>
            <a:xfrm flipH="1">
              <a:off x="4565547" y="1963801"/>
              <a:ext cx="0" cy="354618"/>
            </a:xfrm>
            <a:prstGeom prst="line">
              <a:avLst/>
            </a:prstGeom>
            <a:ln>
              <a:solidFill>
                <a:srgbClr val="1142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4040234" y="3585762"/>
            <a:ext cx="2411619" cy="425640"/>
            <a:chOff x="3513818" y="1963801"/>
            <a:chExt cx="1051729" cy="354618"/>
          </a:xfrm>
        </p:grpSpPr>
        <p:cxnSp>
          <p:nvCxnSpPr>
            <p:cNvPr id="39" name="淘宝-想搞设计PPT(倒卖必究)-39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rgbClr val="11426E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淘宝-想搞设计PPT(倒卖必究)-40"/>
            <p:cNvCxnSpPr/>
            <p:nvPr/>
          </p:nvCxnSpPr>
          <p:spPr>
            <a:xfrm flipH="1">
              <a:off x="4565547" y="1963801"/>
              <a:ext cx="0" cy="354618"/>
            </a:xfrm>
            <a:prstGeom prst="line">
              <a:avLst/>
            </a:prstGeom>
            <a:ln>
              <a:solidFill>
                <a:srgbClr val="1142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淘宝-想搞设计PPT(倒卖必究)-41"/>
          <p:cNvSpPr txBox="1"/>
          <p:nvPr/>
        </p:nvSpPr>
        <p:spPr>
          <a:xfrm>
            <a:off x="4520227" y="4969884"/>
            <a:ext cx="10811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第一阶段</a:t>
            </a:r>
          </a:p>
        </p:txBody>
      </p:sp>
      <p:sp>
        <p:nvSpPr>
          <p:cNvPr id="42" name="淘宝-想搞设计PPT(倒卖必究)-42"/>
          <p:cNvSpPr txBox="1"/>
          <p:nvPr/>
        </p:nvSpPr>
        <p:spPr>
          <a:xfrm>
            <a:off x="1544283" y="2020871"/>
            <a:ext cx="2207957" cy="6540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defPPr>
              <a:defRPr lang="zh-CN"/>
            </a:defPPr>
            <a:lvl1pPr>
              <a:lnSpc>
                <a:spcPct val="120000"/>
              </a:lnSpc>
              <a:spcBef>
                <a:spcPts val="2500"/>
              </a:spcBef>
              <a:defRPr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>
                <a:solidFill/>
              </a:rPr>
              <a:t>点击输入你所研究的过程中几个不同阶段，简明扼要的阐述每一阶段的基本内容</a:t>
            </a:r>
            <a:endParaRPr lang="en-US" altLang="zh-CN"/>
          </a:p>
        </p:txBody>
      </p:sp>
      <p:sp>
        <p:nvSpPr>
          <p:cNvPr id="43" name="淘宝-想搞设计PPT(倒卖必究)-43"/>
          <p:cNvSpPr txBox="1"/>
          <p:nvPr/>
        </p:nvSpPr>
        <p:spPr>
          <a:xfrm>
            <a:off x="6607026" y="4239453"/>
            <a:ext cx="10811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第二阶段</a:t>
            </a:r>
          </a:p>
        </p:txBody>
      </p:sp>
      <p:sp>
        <p:nvSpPr>
          <p:cNvPr id="44" name="淘宝-想搞设计PPT(倒卖必究)-44"/>
          <p:cNvSpPr txBox="1"/>
          <p:nvPr/>
        </p:nvSpPr>
        <p:spPr>
          <a:xfrm>
            <a:off x="4520227" y="3506346"/>
            <a:ext cx="10811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第三阶段</a:t>
            </a:r>
          </a:p>
        </p:txBody>
      </p:sp>
      <p:sp>
        <p:nvSpPr>
          <p:cNvPr id="45" name="淘宝-想搞设计PPT(倒卖必究)-45"/>
          <p:cNvSpPr txBox="1"/>
          <p:nvPr/>
        </p:nvSpPr>
        <p:spPr>
          <a:xfrm>
            <a:off x="6607026" y="2732423"/>
            <a:ext cx="10811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第四阶段</a:t>
            </a:r>
          </a:p>
        </p:txBody>
      </p:sp>
      <p:sp>
        <p:nvSpPr>
          <p:cNvPr id="46" name="淘宝-想搞设计PPT(倒卖必究)-46"/>
          <p:cNvSpPr txBox="1"/>
          <p:nvPr/>
        </p:nvSpPr>
        <p:spPr>
          <a:xfrm>
            <a:off x="4520227" y="2006384"/>
            <a:ext cx="10811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最终阶段</a:t>
            </a:r>
          </a:p>
        </p:txBody>
      </p:sp>
      <p:sp>
        <p:nvSpPr>
          <p:cNvPr id="47" name="淘宝-想搞设计PPT(倒卖必究)-47"/>
          <p:cNvSpPr txBox="1"/>
          <p:nvPr/>
        </p:nvSpPr>
        <p:spPr>
          <a:xfrm>
            <a:off x="1544283" y="3498429"/>
            <a:ext cx="2207957" cy="6540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defPPr>
              <a:defRPr lang="zh-CN"/>
            </a:defPPr>
            <a:lvl1pPr>
              <a:lnSpc>
                <a:spcPct val="120000"/>
              </a:lnSpc>
              <a:spcBef>
                <a:spcPts val="2500"/>
              </a:spcBef>
              <a:defRPr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>
                <a:solidFill/>
              </a:rPr>
              <a:t>点击输入你所研究的过程中几个不同阶段，简明扼要的阐述每一阶段的基本内容</a:t>
            </a:r>
            <a:endParaRPr lang="en-US" altLang="zh-CN"/>
          </a:p>
        </p:txBody>
      </p:sp>
      <p:sp>
        <p:nvSpPr>
          <p:cNvPr id="48" name="淘宝-想搞设计PPT(倒卖必究)-48"/>
          <p:cNvSpPr txBox="1"/>
          <p:nvPr/>
        </p:nvSpPr>
        <p:spPr>
          <a:xfrm>
            <a:off x="1544283" y="4975990"/>
            <a:ext cx="2207957" cy="6460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defPPr>
              <a:defRPr lang="zh-CN"/>
            </a:defPPr>
            <a:lvl1pPr>
              <a:lnSpc>
                <a:spcPct val="120000"/>
              </a:lnSpc>
              <a:spcBef>
                <a:spcPts val="2500"/>
              </a:spcBef>
              <a:defRPr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>
                <a:solidFill/>
              </a:rPr>
              <a:t>点击输入你所研究的过程中几个不同阶段，简明扼要的阐述每一阶段的基本内容</a:t>
            </a:r>
            <a:endParaRPr lang="en-US" altLang="zh-CN"/>
          </a:p>
        </p:txBody>
      </p:sp>
      <p:grpSp>
        <p:nvGrpSpPr>
          <p:cNvPr id="49" name="组合 48"/>
          <p:cNvGrpSpPr/>
          <p:nvPr/>
        </p:nvGrpSpPr>
        <p:grpSpPr>
          <a:xfrm flipH="1">
            <a:off x="4040234" y="2108203"/>
            <a:ext cx="2411619" cy="425640"/>
            <a:chOff x="3513818" y="1963801"/>
            <a:chExt cx="1051729" cy="354618"/>
          </a:xfrm>
        </p:grpSpPr>
        <p:cxnSp>
          <p:nvCxnSpPr>
            <p:cNvPr id="50" name="淘宝-想搞设计PPT(倒卖必究)-50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rgbClr val="11426E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淘宝-想搞设计PPT(倒卖必究)-51"/>
            <p:cNvCxnSpPr/>
            <p:nvPr/>
          </p:nvCxnSpPr>
          <p:spPr>
            <a:xfrm flipH="1">
              <a:off x="4565547" y="1963801"/>
              <a:ext cx="0" cy="354618"/>
            </a:xfrm>
            <a:prstGeom prst="line">
              <a:avLst/>
            </a:prstGeom>
            <a:ln>
              <a:solidFill>
                <a:srgbClr val="1142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淘宝-想搞设计PPT(倒卖必究)-52"/>
          <p:cNvSpPr txBox="1"/>
          <p:nvPr/>
        </p:nvSpPr>
        <p:spPr>
          <a:xfrm>
            <a:off x="8552150" y="2759651"/>
            <a:ext cx="2207957" cy="6460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defPPr>
              <a:defRPr lang="zh-CN"/>
            </a:defPPr>
            <a:lvl1pPr>
              <a:lnSpc>
                <a:spcPct val="120000"/>
              </a:lnSpc>
              <a:spcBef>
                <a:spcPts val="2500"/>
              </a:spcBef>
              <a:defRPr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>
                <a:solidFill/>
              </a:rPr>
              <a:t>点击输入你所研究的过程中几个不同阶段，简明扼要的阐述每一阶段的基本内容</a:t>
            </a:r>
            <a:endParaRPr lang="en-US" altLang="zh-CN"/>
          </a:p>
        </p:txBody>
      </p:sp>
      <p:sp>
        <p:nvSpPr>
          <p:cNvPr id="53" name="淘宝-想搞设计PPT(倒卖必究)-53"/>
          <p:cNvSpPr txBox="1"/>
          <p:nvPr/>
        </p:nvSpPr>
        <p:spPr>
          <a:xfrm>
            <a:off x="8552150" y="4248602"/>
            <a:ext cx="2207957" cy="6460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defPPr>
              <a:defRPr lang="zh-CN"/>
            </a:defPPr>
            <a:lvl1pPr>
              <a:lnSpc>
                <a:spcPct val="120000"/>
              </a:lnSpc>
              <a:spcBef>
                <a:spcPts val="2500"/>
              </a:spcBef>
              <a:defRPr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>
                <a:solidFill/>
              </a:rPr>
              <a:t>点击输入你所研究的过程中几个不同阶段，简明扼要的阐述每一阶段的基本内容</a:t>
            </a:r>
            <a:endParaRPr lang="en-US" altLang="zh-CN"/>
          </a:p>
        </p:txBody>
      </p:sp>
      <p:cxnSp>
        <p:nvCxnSpPr>
          <p:cNvPr id="54" name="淘宝-想搞设计PPT(倒卖必究)-54"/>
          <p:cNvCxnSpPr>
            <a:stCxn id="56" idx="4"/>
          </p:cNvCxnSpPr>
          <p:nvPr/>
        </p:nvCxnSpPr>
        <p:spPr>
          <a:xfrm flipH="1" flipV="1">
            <a:off x="6072963" y="1732530"/>
            <a:ext cx="0" cy="3630042"/>
          </a:xfrm>
          <a:prstGeom prst="straightConnector1">
            <a:avLst/>
          </a:prstGeom>
          <a:ln>
            <a:solidFill>
              <a:srgbClr val="11426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5976965" y="5189712"/>
            <a:ext cx="191996" cy="172859"/>
            <a:chOff x="4224536" y="4801716"/>
            <a:chExt cx="144016" cy="144016"/>
          </a:xfrm>
        </p:grpSpPr>
        <p:sp>
          <p:nvSpPr>
            <p:cNvPr id="56" name="淘宝-想搞设计PPT(倒卖必究)-56"/>
            <p:cNvSpPr/>
            <p:nvPr/>
          </p:nvSpPr>
          <p:spPr>
            <a:xfrm>
              <a:off x="4224536" y="4801716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淘宝-想搞设计PPT(倒卖必究)-57"/>
            <p:cNvSpPr/>
            <p:nvPr/>
          </p:nvSpPr>
          <p:spPr>
            <a:xfrm>
              <a:off x="4256832" y="4834012"/>
              <a:ext cx="79424" cy="7942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976965" y="4450932"/>
            <a:ext cx="191996" cy="172859"/>
            <a:chOff x="4224536" y="4801716"/>
            <a:chExt cx="144016" cy="144016"/>
          </a:xfrm>
        </p:grpSpPr>
        <p:sp>
          <p:nvSpPr>
            <p:cNvPr id="59" name="淘宝-想搞设计PPT(倒卖必究)-59"/>
            <p:cNvSpPr/>
            <p:nvPr/>
          </p:nvSpPr>
          <p:spPr>
            <a:xfrm>
              <a:off x="4224536" y="4801716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淘宝-想搞设计PPT(倒卖必究)-60"/>
            <p:cNvSpPr/>
            <p:nvPr/>
          </p:nvSpPr>
          <p:spPr>
            <a:xfrm>
              <a:off x="4256832" y="4834012"/>
              <a:ext cx="79424" cy="7942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976965" y="3712152"/>
            <a:ext cx="191996" cy="172859"/>
            <a:chOff x="4224536" y="4801716"/>
            <a:chExt cx="144016" cy="144016"/>
          </a:xfrm>
        </p:grpSpPr>
        <p:sp>
          <p:nvSpPr>
            <p:cNvPr id="62" name="淘宝-想搞设计PPT(倒卖必究)-62"/>
            <p:cNvSpPr/>
            <p:nvPr/>
          </p:nvSpPr>
          <p:spPr>
            <a:xfrm>
              <a:off x="4224536" y="4801716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淘宝-想搞设计PPT(倒卖必究)-63"/>
            <p:cNvSpPr/>
            <p:nvPr/>
          </p:nvSpPr>
          <p:spPr>
            <a:xfrm>
              <a:off x="4256832" y="4834012"/>
              <a:ext cx="79424" cy="7942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976965" y="2973373"/>
            <a:ext cx="191996" cy="172859"/>
            <a:chOff x="4224536" y="4801716"/>
            <a:chExt cx="144016" cy="144016"/>
          </a:xfrm>
        </p:grpSpPr>
        <p:sp>
          <p:nvSpPr>
            <p:cNvPr id="65" name="淘宝-想搞设计PPT(倒卖必究)-65"/>
            <p:cNvSpPr/>
            <p:nvPr/>
          </p:nvSpPr>
          <p:spPr>
            <a:xfrm>
              <a:off x="4224536" y="4801716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淘宝-想搞设计PPT(倒卖必究)-66"/>
            <p:cNvSpPr/>
            <p:nvPr/>
          </p:nvSpPr>
          <p:spPr>
            <a:xfrm>
              <a:off x="4256832" y="4834012"/>
              <a:ext cx="79424" cy="7942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976965" y="2234593"/>
            <a:ext cx="191996" cy="172859"/>
            <a:chOff x="4224536" y="4801716"/>
            <a:chExt cx="144016" cy="144016"/>
          </a:xfrm>
        </p:grpSpPr>
        <p:sp>
          <p:nvSpPr>
            <p:cNvPr id="68" name="淘宝-想搞设计PPT(倒卖必究)-68"/>
            <p:cNvSpPr/>
            <p:nvPr/>
          </p:nvSpPr>
          <p:spPr>
            <a:xfrm>
              <a:off x="4224536" y="4801716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淘宝-想搞设计PPT(倒卖必究)-69"/>
            <p:cNvSpPr/>
            <p:nvPr/>
          </p:nvSpPr>
          <p:spPr>
            <a:xfrm>
              <a:off x="4256832" y="4834012"/>
              <a:ext cx="79424" cy="7942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1A50224-ACBC-9FF8-74E3-304D76F176E6}"/>
              </a:ext>
            </a:extLst>
          </p:cNvPr>
          <p:cNvGrpSpPr/>
          <p:nvPr/>
        </p:nvGrpSpPr>
        <p:grpSpPr>
          <a:xfrm>
            <a:off x="0" y="21727"/>
            <a:ext cx="12192000" cy="792000"/>
            <a:chOff x="0" y="0"/>
            <a:chExt cx="12192000" cy="792000"/>
          </a:xfrm>
        </p:grpSpPr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F30DADBD-3EAF-4592-9543-1D9B544A6172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0F07BAC5-A920-9BB8-48FD-C58654C5D394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32B82FA7-4629-4768-CBDE-1935E47DB4EC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7913F433-F1AF-DBDF-8FA2-16D313474B3C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70" name="淘宝-想搞设计PPT(倒卖必究)-70">
              <a:extLst>
                <a:ext uri="{FF2B5EF4-FFF2-40B4-BE49-F238E27FC236}">
                  <a16:creationId xmlns:a16="http://schemas.microsoft.com/office/drawing/2014/main" id="{212CF708-1D07-FDD1-CF5C-2BA551A67448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淘宝-想搞设计PPT(倒卖必究)-71">
              <a:extLst>
                <a:ext uri="{FF2B5EF4-FFF2-40B4-BE49-F238E27FC236}">
                  <a16:creationId xmlns:a16="http://schemas.microsoft.com/office/drawing/2014/main" id="{69FFE126-274D-2305-36F0-BB3E16DCCE4A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72" name="淘宝-想搞设计PPT(倒卖必究)-72">
              <a:extLst>
                <a:ext uri="{FF2B5EF4-FFF2-40B4-BE49-F238E27FC236}">
                  <a16:creationId xmlns:a16="http://schemas.microsoft.com/office/drawing/2014/main" id="{18F37CE3-74C5-527D-6B36-57DF32F74E38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淘宝-想搞设计PPT(倒卖必究)-73">
              <a:extLst>
                <a:ext uri="{FF2B5EF4-FFF2-40B4-BE49-F238E27FC236}">
                  <a16:creationId xmlns:a16="http://schemas.microsoft.com/office/drawing/2014/main" id="{4EDD36E4-2DFC-F0FE-66E2-6EB017C69285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研究成果</a:t>
              </a:r>
            </a:p>
          </p:txBody>
        </p:sp>
        <p:cxnSp>
          <p:nvCxnSpPr>
            <p:cNvPr id="74" name="淘宝-想搞设计PPT(倒卖必究)-74">
              <a:extLst>
                <a:ext uri="{FF2B5EF4-FFF2-40B4-BE49-F238E27FC236}">
                  <a16:creationId xmlns:a16="http://schemas.microsoft.com/office/drawing/2014/main" id="{8223C525-8A21-B2F2-58B4-B5AD44EC6E4D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淘宝-想搞设计PPT(倒卖必究)-75">
              <a:extLst>
                <a:ext uri="{FF2B5EF4-FFF2-40B4-BE49-F238E27FC236}">
                  <a16:creationId xmlns:a16="http://schemas.microsoft.com/office/drawing/2014/main" id="{94AA6658-338C-DFEE-4E99-28C94CE128E6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89" name="Picture 88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77" name="淘宝-想搞设计PPT(倒卖必究)-77">
              <a:extLst>
                <a:ext uri="{FF2B5EF4-FFF2-40B4-BE49-F238E27FC236}">
                  <a16:creationId xmlns:a16="http://schemas.microsoft.com/office/drawing/2014/main" id="{BB307631-F568-24D9-715D-967567D2769B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0823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8"/>
    </mc:Choice>
    <mc:Fallback xmlns:p15="http://schemas.microsoft.com/office/powerpoint/2012/main" xmlns="">
      <p:transition spd="slow" advTm="2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3" grpId="0"/>
      <p:bldP spid="44" grpId="0"/>
      <p:bldP spid="45" grpId="0"/>
      <p:bldP spid="46" grpId="0"/>
      <p:bldP spid="47" grpId="0" animBg="1"/>
      <p:bldP spid="48" grpId="0" animBg="1"/>
      <p:bldP spid="52" grpId="0" animBg="1"/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/>
          <p:cNvSpPr/>
          <p:nvPr/>
        </p:nvSpPr>
        <p:spPr>
          <a:xfrm>
            <a:off x="4363191" y="2180710"/>
            <a:ext cx="3418520" cy="3418520"/>
          </a:xfrm>
          <a:prstGeom prst="ellips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1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淘宝-想搞设计PPT(倒卖必究)-37"/>
          <p:cNvSpPr/>
          <p:nvPr/>
        </p:nvSpPr>
        <p:spPr>
          <a:xfrm rot="16242823">
            <a:off x="3919337" y="3424016"/>
            <a:ext cx="966482" cy="966482"/>
          </a:xfrm>
          <a:prstGeom prst="ellipse">
            <a:avLst/>
          </a:prstGeom>
          <a:solidFill>
            <a:srgbClr val="0F3D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1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183088" y="3008459"/>
            <a:ext cx="1808592" cy="1808592"/>
            <a:chOff x="4421114" y="2164432"/>
            <a:chExt cx="1582279" cy="1582279"/>
          </a:xfrm>
          <a:solidFill>
            <a:srgbClr val="002060"/>
          </a:solidFill>
        </p:grpSpPr>
        <p:sp>
          <p:nvSpPr>
            <p:cNvPr id="13" name="淘宝-想搞设计PPT(倒卖必究)-13"/>
            <p:cNvSpPr/>
            <p:nvPr/>
          </p:nvSpPr>
          <p:spPr>
            <a:xfrm rot="19842824">
              <a:off x="4421114" y="2164432"/>
              <a:ext cx="1582279" cy="1582279"/>
            </a:xfrm>
            <a:prstGeom prst="ellipse">
              <a:avLst/>
            </a:prstGeom>
            <a:solidFill>
              <a:srgbClr val="0E37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淘宝-想搞设计PPT(倒卖必究)-14"/>
            <p:cNvSpPr txBox="1"/>
            <p:nvPr/>
          </p:nvSpPr>
          <p:spPr>
            <a:xfrm>
              <a:off x="4761345" y="2495023"/>
              <a:ext cx="879595" cy="942423"/>
            </a:xfrm>
            <a:prstGeom prst="rect">
              <a:avLst/>
            </a:prstGeom>
            <a:solidFill>
              <a:srgbClr val="0E375C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</a:t>
              </a: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标题</a:t>
              </a:r>
            </a:p>
          </p:txBody>
        </p:sp>
      </p:grpSp>
      <p:sp>
        <p:nvSpPr>
          <p:cNvPr id="15" name="淘宝-想搞设计PPT(倒卖必究)-15"/>
          <p:cNvSpPr txBox="1"/>
          <p:nvPr/>
        </p:nvSpPr>
        <p:spPr>
          <a:xfrm>
            <a:off x="2111110" y="1993391"/>
            <a:ext cx="242753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此处添加详细的文本描述，建议与标题相关并符合整体语言风格</a:t>
            </a:r>
          </a:p>
        </p:txBody>
      </p:sp>
      <p:sp>
        <p:nvSpPr>
          <p:cNvPr id="16" name="淘宝-想搞设计PPT(倒卖必究)-16"/>
          <p:cNvSpPr txBox="1"/>
          <p:nvPr/>
        </p:nvSpPr>
        <p:spPr>
          <a:xfrm>
            <a:off x="7656189" y="1993391"/>
            <a:ext cx="233871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此处添加详细的文本描述，建议与标题相关并符合整体语言风格</a:t>
            </a:r>
          </a:p>
        </p:txBody>
      </p:sp>
      <p:sp>
        <p:nvSpPr>
          <p:cNvPr id="17" name="淘宝-想搞设计PPT(倒卖必究)-17"/>
          <p:cNvSpPr txBox="1"/>
          <p:nvPr/>
        </p:nvSpPr>
        <p:spPr>
          <a:xfrm>
            <a:off x="8546767" y="3439802"/>
            <a:ext cx="233871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此处添加详细的文本描述，建议与标题相关并符合整体语言风格</a:t>
            </a:r>
          </a:p>
        </p:txBody>
      </p:sp>
      <p:sp>
        <p:nvSpPr>
          <p:cNvPr id="18" name="淘宝-想搞设计PPT(倒卖必究)-18"/>
          <p:cNvSpPr txBox="1"/>
          <p:nvPr/>
        </p:nvSpPr>
        <p:spPr>
          <a:xfrm>
            <a:off x="7705510" y="4971938"/>
            <a:ext cx="233871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此处添加详细的文本描述，建议与标题相关并符合整体语言风格</a:t>
            </a:r>
          </a:p>
        </p:txBody>
      </p:sp>
      <p:sp>
        <p:nvSpPr>
          <p:cNvPr id="19" name="淘宝-想搞设计PPT(倒卖必究)-19"/>
          <p:cNvSpPr txBox="1"/>
          <p:nvPr/>
        </p:nvSpPr>
        <p:spPr>
          <a:xfrm>
            <a:off x="2098411" y="4971938"/>
            <a:ext cx="233871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此处添加详细的文本描述，建议与标题相关并符合整体语言风格</a:t>
            </a:r>
          </a:p>
        </p:txBody>
      </p:sp>
      <p:sp>
        <p:nvSpPr>
          <p:cNvPr id="20" name="淘宝-想搞设计PPT(倒卖必究)-20"/>
          <p:cNvSpPr txBox="1"/>
          <p:nvPr/>
        </p:nvSpPr>
        <p:spPr>
          <a:xfrm>
            <a:off x="1541173" y="3439802"/>
            <a:ext cx="233871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此处添加详细的文本描述，建议与标题相关并符合整体语言风格</a:t>
            </a:r>
          </a:p>
        </p:txBody>
      </p:sp>
      <p:sp>
        <p:nvSpPr>
          <p:cNvPr id="22" name="淘宝-想搞设计PPT(倒卖必究)-22"/>
          <p:cNvSpPr/>
          <p:nvPr/>
        </p:nvSpPr>
        <p:spPr>
          <a:xfrm rot="19842824">
            <a:off x="4697809" y="1964905"/>
            <a:ext cx="966482" cy="966482"/>
          </a:xfrm>
          <a:prstGeom prst="ellipse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1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3" name="淘宝-想搞设计PPT(倒卖必究)-23" descr="E:\PPT\PPT_图标\023.png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6625" y="2178576"/>
            <a:ext cx="564742" cy="56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淘宝-想搞设计PPT(倒卖必究)-52" descr="E:\PPT\PPT_图标\023.png">
            <a:extLst>
              <a:ext uri="{FF2B5EF4-FFF2-40B4-BE49-F238E27FC236}">
                <a16:creationId xmlns:a16="http://schemas.microsoft.com/office/drawing/2014/main" id="{5853AD0F-A1A4-3150-A984-6FDCA893C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0207" y="3609494"/>
            <a:ext cx="564742" cy="56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6578601" y="1964905"/>
            <a:ext cx="966482" cy="966482"/>
            <a:chOff x="5632283" y="1187123"/>
            <a:chExt cx="791140" cy="791140"/>
          </a:xfrm>
        </p:grpSpPr>
        <p:sp>
          <p:nvSpPr>
            <p:cNvPr id="25" name="淘宝-想搞设计PPT(倒卖必究)-25"/>
            <p:cNvSpPr/>
            <p:nvPr/>
          </p:nvSpPr>
          <p:spPr>
            <a:xfrm rot="1842823">
              <a:off x="5632283" y="1187123"/>
              <a:ext cx="791140" cy="791140"/>
            </a:xfrm>
            <a:prstGeom prst="ellipse">
              <a:avLst/>
            </a:prstGeom>
            <a:solidFill>
              <a:srgbClr val="1142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1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26" name="淘宝-想搞设计PPT(倒卖必究)-26" descr="E:\PPT\PPT_图标\010.png"/>
            <p:cNvPicPr>
              <a:picLocks noChangeAspect="1" noChangeArrowheads="1"/>
            </p:cNvPicPr>
            <p:nvPr/>
          </p:nvPicPr>
          <p:blipFill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6710" y="1352450"/>
              <a:ext cx="462285" cy="460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组合 26"/>
          <p:cNvGrpSpPr/>
          <p:nvPr/>
        </p:nvGrpSpPr>
        <p:grpSpPr>
          <a:xfrm>
            <a:off x="7280873" y="3424016"/>
            <a:ext cx="966482" cy="966482"/>
            <a:chOff x="6413431" y="2579893"/>
            <a:chExt cx="791140" cy="791140"/>
          </a:xfrm>
        </p:grpSpPr>
        <p:sp>
          <p:nvSpPr>
            <p:cNvPr id="28" name="淘宝-想搞设计PPT(倒卖必究)-28"/>
            <p:cNvSpPr/>
            <p:nvPr/>
          </p:nvSpPr>
          <p:spPr>
            <a:xfrm rot="16242823">
              <a:off x="6413431" y="2579893"/>
              <a:ext cx="791140" cy="791140"/>
            </a:xfrm>
            <a:prstGeom prst="ellipse">
              <a:avLst/>
            </a:prstGeom>
            <a:solidFill>
              <a:srgbClr val="1142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1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29" name="淘宝-想搞设计PPT(倒卖必究)-29" descr="E:\PPT\PPT_图标\028.png"/>
            <p:cNvPicPr>
              <a:picLocks noChangeAspect="1" noChangeArrowheads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3798" y="2790981"/>
              <a:ext cx="370405" cy="368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组合 29"/>
          <p:cNvGrpSpPr/>
          <p:nvPr/>
        </p:nvGrpSpPr>
        <p:grpSpPr>
          <a:xfrm>
            <a:off x="6578601" y="4854552"/>
            <a:ext cx="966482" cy="966482"/>
            <a:chOff x="5597831" y="3952772"/>
            <a:chExt cx="791140" cy="791140"/>
          </a:xfrm>
        </p:grpSpPr>
        <p:sp>
          <p:nvSpPr>
            <p:cNvPr id="31" name="淘宝-想搞设计PPT(倒卖必究)-31"/>
            <p:cNvSpPr/>
            <p:nvPr/>
          </p:nvSpPr>
          <p:spPr>
            <a:xfrm rot="19842824">
              <a:off x="5597831" y="3952772"/>
              <a:ext cx="791140" cy="791140"/>
            </a:xfrm>
            <a:prstGeom prst="ellipse">
              <a:avLst/>
            </a:prstGeom>
            <a:solidFill>
              <a:srgbClr val="1142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1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32" name="淘宝-想搞设计PPT(倒卖必究)-32" descr="E:\PPT\PPT_图标\074.png"/>
            <p:cNvPicPr>
              <a:picLocks noChangeAspect="1" noChangeArrowheads="1"/>
            </p:cNvPicPr>
            <p:nvPr/>
          </p:nvPicPr>
          <p:blipFill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55564" y="4180681"/>
              <a:ext cx="320913" cy="335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组合 32"/>
          <p:cNvGrpSpPr/>
          <p:nvPr/>
        </p:nvGrpSpPr>
        <p:grpSpPr>
          <a:xfrm>
            <a:off x="4697808" y="4854552"/>
            <a:ext cx="966482" cy="966482"/>
            <a:chOff x="4001083" y="3932881"/>
            <a:chExt cx="791140" cy="791140"/>
          </a:xfrm>
        </p:grpSpPr>
        <p:sp>
          <p:nvSpPr>
            <p:cNvPr id="34" name="淘宝-想搞设计PPT(倒卖必究)-34"/>
            <p:cNvSpPr/>
            <p:nvPr/>
          </p:nvSpPr>
          <p:spPr>
            <a:xfrm rot="1842823">
              <a:off x="4001083" y="3932881"/>
              <a:ext cx="791140" cy="791140"/>
            </a:xfrm>
            <a:prstGeom prst="ellipse">
              <a:avLst/>
            </a:prstGeom>
            <a:solidFill>
              <a:srgbClr val="1142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1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35" name="淘宝-想搞设计PPT(倒卖必究)-35" descr="E:\PPT\PPT_图标\289.png"/>
            <p:cNvPicPr>
              <a:picLocks noChangeAspect="1" noChangeArrowheads="1"/>
            </p:cNvPicPr>
            <p:nvPr/>
          </p:nvPicPr>
          <p:blipFill>
            <a:blip r:embed="rId7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29829" y="4107629"/>
              <a:ext cx="308545" cy="377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F8E17EA-70CC-C2D9-08A8-E319C03236A9}"/>
              </a:ext>
            </a:extLst>
          </p:cNvPr>
          <p:cNvGrpSpPr/>
          <p:nvPr/>
        </p:nvGrpSpPr>
        <p:grpSpPr>
          <a:xfrm>
            <a:off x="0" y="21727"/>
            <a:ext cx="12192000" cy="792000"/>
            <a:chOff x="0" y="0"/>
            <a:chExt cx="12192000" cy="792000"/>
          </a:xfrm>
        </p:grpSpPr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BF6473B6-1127-9920-40A3-AEF359F045AC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7390E422-86B6-00D2-4328-A5F5E2D00C99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淘宝-想搞设计PPT(倒卖必究)-56">
              <a:extLst>
                <a:ext uri="{FF2B5EF4-FFF2-40B4-BE49-F238E27FC236}">
                  <a16:creationId xmlns:a16="http://schemas.microsoft.com/office/drawing/2014/main" id="{CBCF0832-99D6-FE88-2680-44E254907077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F54502B1-B41C-9E6F-0819-964D19E686BE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58" name="淘宝-想搞设计PPT(倒卖必究)-58">
              <a:extLst>
                <a:ext uri="{FF2B5EF4-FFF2-40B4-BE49-F238E27FC236}">
                  <a16:creationId xmlns:a16="http://schemas.microsoft.com/office/drawing/2014/main" id="{A8E85F9D-9D93-5C99-99CE-C253794E03EA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淘宝-想搞设计PPT(倒卖必究)-59">
              <a:extLst>
                <a:ext uri="{FF2B5EF4-FFF2-40B4-BE49-F238E27FC236}">
                  <a16:creationId xmlns:a16="http://schemas.microsoft.com/office/drawing/2014/main" id="{1B668D2B-BF8B-B8C2-1BCC-679BCAAC3DC6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60" name="淘宝-想搞设计PPT(倒卖必究)-60">
              <a:extLst>
                <a:ext uri="{FF2B5EF4-FFF2-40B4-BE49-F238E27FC236}">
                  <a16:creationId xmlns:a16="http://schemas.microsoft.com/office/drawing/2014/main" id="{E4FDDD00-2F32-B25D-160D-5992DF6448FE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淘宝-想搞设计PPT(倒卖必究)-61">
              <a:extLst>
                <a:ext uri="{FF2B5EF4-FFF2-40B4-BE49-F238E27FC236}">
                  <a16:creationId xmlns:a16="http://schemas.microsoft.com/office/drawing/2014/main" id="{9EF67DE8-E48E-8BF9-0502-69D7B6C62D38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研究成果</a:t>
              </a:r>
            </a:p>
          </p:txBody>
        </p:sp>
        <p:cxnSp>
          <p:nvCxnSpPr>
            <p:cNvPr id="62" name="淘宝-想搞设计PPT(倒卖必究)-62">
              <a:extLst>
                <a:ext uri="{FF2B5EF4-FFF2-40B4-BE49-F238E27FC236}">
                  <a16:creationId xmlns:a16="http://schemas.microsoft.com/office/drawing/2014/main" id="{B9319146-A7FF-9761-9531-D78E4E14B8AE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淘宝-想搞设计PPT(倒卖必究)-63">
              <a:extLst>
                <a:ext uri="{FF2B5EF4-FFF2-40B4-BE49-F238E27FC236}">
                  <a16:creationId xmlns:a16="http://schemas.microsoft.com/office/drawing/2014/main" id="{07FCE3A1-778A-DFA0-52A2-0F1D67F601AB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67" name="Picture 66" descr="华中科技大学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65" name="淘宝-想搞设计PPT(倒卖必究)-65">
              <a:extLst>
                <a:ext uri="{FF2B5EF4-FFF2-40B4-BE49-F238E27FC236}">
                  <a16:creationId xmlns:a16="http://schemas.microsoft.com/office/drawing/2014/main" id="{D994E43C-04FB-D82F-1D98-E7FC1AA7A466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546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0"/>
    </mc:Choice>
    <mc:Fallback xmlns:p15="http://schemas.microsoft.com/office/powerpoint/2012/main" xmlns="">
      <p:transition spd="slow" advTm="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B4FD5-79E0-3928-2B63-8912F52C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淘宝-想搞设计PPT(倒卖必究)-52">
            <a:extLst>
              <a:ext uri="{FF2B5EF4-FFF2-40B4-BE49-F238E27FC236}">
                <a16:creationId xmlns:a16="http://schemas.microsoft.com/office/drawing/2014/main" id="{EA2E13E4-ADDB-6829-2D48-E23804698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b="10049"/>
          <a:stretch/>
        </p:blipFill>
        <p:spPr>
          <a:xfrm>
            <a:off x="0" y="-1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pic>
        <p:nvPicPr>
          <p:cNvPr id="55" name="Picture 54" descr="66745243146b39377380bae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140" y="-595211"/>
            <a:ext cx="12254137" cy="7660539"/>
          </a:xfrm>
          <a:prstGeom prst="rect">
            <a:avLst/>
          </a:prstGeom>
        </p:spPr>
      </p:pic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4265A0C2-D232-98BB-0926-A196E909EB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35890"/>
              </a:gs>
              <a:gs pos="100000">
                <a:srgbClr val="135890">
                  <a:alpha val="39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7D139EC6-2DFF-241B-B291-D58FB9263665}"/>
              </a:ext>
            </a:extLst>
          </p:cNvPr>
          <p:cNvSpPr/>
          <p:nvPr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 hidden="1">
            <a:extLst>
              <a:ext uri="{FF2B5EF4-FFF2-40B4-BE49-F238E27FC236}">
                <a16:creationId xmlns:a16="http://schemas.microsoft.com/office/drawing/2014/main" id="{A3DE42A9-AE77-9D03-5F7A-6F8DC20A44B4}"/>
              </a:ext>
            </a:extLst>
          </p:cNvPr>
          <p:cNvSpPr/>
          <p:nvPr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Picture 55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439" y="364848"/>
            <a:ext cx="3027813" cy="665035"/>
          </a:xfrm>
          <a:prstGeom prst="rect">
            <a:avLst/>
          </a:prstGeom>
        </p:spPr>
      </p:pic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464AF5C7-59E5-67AE-408F-AD1E997CF65D}"/>
              </a:ext>
            </a:extLst>
          </p:cNvPr>
          <p:cNvSpPr/>
          <p:nvPr/>
        </p:nvSpPr>
        <p:spPr>
          <a:xfrm>
            <a:off x="-2023625" y="6205844"/>
            <a:ext cx="16230599" cy="143477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060988A9-36BB-841A-AC82-8A47B31514B3}"/>
              </a:ext>
            </a:extLst>
          </p:cNvPr>
          <p:cNvSpPr txBox="1"/>
          <p:nvPr/>
        </p:nvSpPr>
        <p:spPr>
          <a:xfrm>
            <a:off x="5204353" y="6418145"/>
            <a:ext cx="189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</a:rPr>
              <a:t>T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effectLst/>
                <a:latin typeface="Noto Sans" panose="020B0502040504020204" pitchFamily="34" charset="0"/>
              </a:rPr>
              <a:t>hesis template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1DCCCA1-9451-B089-6161-8C8B38C6DED7}"/>
              </a:ext>
            </a:extLst>
          </p:cNvPr>
          <p:cNvGrpSpPr/>
          <p:nvPr/>
        </p:nvGrpSpPr>
        <p:grpSpPr>
          <a:xfrm>
            <a:off x="965200" y="3708400"/>
            <a:ext cx="5351517" cy="45719"/>
            <a:chOff x="901700" y="3086100"/>
            <a:chExt cx="5351517" cy="45719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BCDF0742-6C71-DE77-9C36-DAF1F190824A}"/>
                </a:ext>
              </a:extLst>
            </p:cNvPr>
            <p:cNvSpPr/>
            <p:nvPr/>
          </p:nvSpPr>
          <p:spPr>
            <a:xfrm>
              <a:off x="901700" y="3086100"/>
              <a:ext cx="8509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87428B19-1FFF-A69E-0E77-94414B0B682A}"/>
                </a:ext>
              </a:extLst>
            </p:cNvPr>
            <p:cNvCxnSpPr/>
            <p:nvPr/>
          </p:nvCxnSpPr>
          <p:spPr>
            <a:xfrm>
              <a:off x="1727200" y="3108959"/>
              <a:ext cx="4526017" cy="0"/>
            </a:xfrm>
            <a:prstGeom prst="line">
              <a:avLst/>
            </a:prstGeom>
            <a:ln>
              <a:solidFill>
                <a:schemeClr val="bg1"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3046025D-6CEE-111F-29E6-7BEFE106988F}"/>
              </a:ext>
            </a:extLst>
          </p:cNvPr>
          <p:cNvSpPr txBox="1"/>
          <p:nvPr/>
        </p:nvSpPr>
        <p:spPr>
          <a:xfrm>
            <a:off x="800100" y="2374900"/>
            <a:ext cx="769620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en-US" altLang="zh-CN" sz="72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04.</a:t>
            </a:r>
            <a:r>
              <a:rPr lang="zh-CN" altLang="en-US" sz="72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论文总结</a:t>
            </a:r>
          </a:p>
          <a:p>
            <a:pPr algn="just"/>
            <a:endParaRPr lang="zh-CN" altLang="en-US" sz="7200" dirty="0">
              <a:solidFill>
                <a:schemeClr val="bg1"/>
              </a:solidFill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  <a:p>
            <a:pPr algn="just"/>
            <a:endParaRPr lang="zh-CN" altLang="en-US" sz="7200" dirty="0">
              <a:solidFill>
                <a:schemeClr val="bg1"/>
              </a:solidFill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  <a:p>
            <a:pPr algn="just"/>
            <a:endParaRPr lang="zh-CN" altLang="en-US" sz="7200" dirty="0">
              <a:solidFill>
                <a:schemeClr val="bg1"/>
              </a:solidFill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81D3313A-6185-DABA-E14E-329F3308B13B}"/>
              </a:ext>
            </a:extLst>
          </p:cNvPr>
          <p:cNvSpPr txBox="1"/>
          <p:nvPr/>
        </p:nvSpPr>
        <p:spPr>
          <a:xfrm>
            <a:off x="825500" y="1485900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PART-</a:t>
            </a:r>
            <a:endParaRPr lang="zh-CN" altLang="en-US" sz="2400" dirty="0">
              <a:ln>
                <a:solidFill>
                  <a:schemeClr val="bg1">
                    <a:alpha val="60000"/>
                  </a:schemeClr>
                </a:solidFill>
              </a:ln>
              <a:noFill/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938F5236-32EC-220D-56CB-320FE8FD33F8}"/>
              </a:ext>
            </a:extLst>
          </p:cNvPr>
          <p:cNvSpPr/>
          <p:nvPr/>
        </p:nvSpPr>
        <p:spPr>
          <a:xfrm>
            <a:off x="2024065" y="1475700"/>
            <a:ext cx="757892" cy="467400"/>
          </a:xfrm>
          <a:custGeom>
            <a:avLst/>
            <a:gdLst>
              <a:gd name="connsiteX0" fmla="*/ 93338 w 608536"/>
              <a:gd name="connsiteY0" fmla="*/ 167235 h 375291"/>
              <a:gd name="connsiteX1" fmla="*/ 292893 w 608536"/>
              <a:gd name="connsiteY1" fmla="*/ 244637 h 375291"/>
              <a:gd name="connsiteX2" fmla="*/ 305814 w 608536"/>
              <a:gd name="connsiteY2" fmla="*/ 244637 h 375291"/>
              <a:gd name="connsiteX3" fmla="*/ 503933 w 608536"/>
              <a:gd name="connsiteY3" fmla="*/ 167235 h 375291"/>
              <a:gd name="connsiteX4" fmla="*/ 503933 w 608536"/>
              <a:gd name="connsiteY4" fmla="*/ 244637 h 375291"/>
              <a:gd name="connsiteX5" fmla="*/ 298636 w 608536"/>
              <a:gd name="connsiteY5" fmla="*/ 356439 h 375291"/>
              <a:gd name="connsiteX6" fmla="*/ 93338 w 608536"/>
              <a:gd name="connsiteY6" fmla="*/ 244637 h 375291"/>
              <a:gd name="connsiteX7" fmla="*/ 93338 w 608536"/>
              <a:gd name="connsiteY7" fmla="*/ 167235 h 375291"/>
              <a:gd name="connsiteX8" fmla="*/ 292786 w 608536"/>
              <a:gd name="connsiteY8" fmla="*/ 1075 h 375291"/>
              <a:gd name="connsiteX9" fmla="*/ 304268 w 608536"/>
              <a:gd name="connsiteY9" fmla="*/ 1075 h 375291"/>
              <a:gd name="connsiteX10" fmla="*/ 595619 w 608536"/>
              <a:gd name="connsiteY10" fmla="*/ 102873 h 375291"/>
              <a:gd name="connsiteX11" fmla="*/ 598490 w 608536"/>
              <a:gd name="connsiteY11" fmla="*/ 107174 h 375291"/>
              <a:gd name="connsiteX12" fmla="*/ 595619 w 608536"/>
              <a:gd name="connsiteY12" fmla="*/ 111476 h 375291"/>
              <a:gd name="connsiteX13" fmla="*/ 595619 w 608536"/>
              <a:gd name="connsiteY13" fmla="*/ 251986 h 375291"/>
              <a:gd name="connsiteX14" fmla="*/ 608536 w 608536"/>
              <a:gd name="connsiteY14" fmla="*/ 272059 h 375291"/>
              <a:gd name="connsiteX15" fmla="*/ 594184 w 608536"/>
              <a:gd name="connsiteY15" fmla="*/ 293566 h 375291"/>
              <a:gd name="connsiteX16" fmla="*/ 608536 w 608536"/>
              <a:gd name="connsiteY16" fmla="*/ 352351 h 375291"/>
              <a:gd name="connsiteX17" fmla="*/ 585573 w 608536"/>
              <a:gd name="connsiteY17" fmla="*/ 375291 h 375291"/>
              <a:gd name="connsiteX18" fmla="*/ 562609 w 608536"/>
              <a:gd name="connsiteY18" fmla="*/ 352351 h 375291"/>
              <a:gd name="connsiteX19" fmla="*/ 575526 w 608536"/>
              <a:gd name="connsiteY19" fmla="*/ 293566 h 375291"/>
              <a:gd name="connsiteX20" fmla="*/ 562609 w 608536"/>
              <a:gd name="connsiteY20" fmla="*/ 272059 h 375291"/>
              <a:gd name="connsiteX21" fmla="*/ 575526 w 608536"/>
              <a:gd name="connsiteY21" fmla="*/ 251986 h 375291"/>
              <a:gd name="connsiteX22" fmla="*/ 575526 w 608536"/>
              <a:gd name="connsiteY22" fmla="*/ 118645 h 375291"/>
              <a:gd name="connsiteX23" fmla="*/ 305703 w 608536"/>
              <a:gd name="connsiteY23" fmla="*/ 223310 h 375291"/>
              <a:gd name="connsiteX24" fmla="*/ 292786 w 608536"/>
              <a:gd name="connsiteY24" fmla="*/ 223310 h 375291"/>
              <a:gd name="connsiteX25" fmla="*/ 2870 w 608536"/>
              <a:gd name="connsiteY25" fmla="*/ 111476 h 375291"/>
              <a:gd name="connsiteX26" fmla="*/ 0 w 608536"/>
              <a:gd name="connsiteY26" fmla="*/ 107174 h 375291"/>
              <a:gd name="connsiteX27" fmla="*/ 2870 w 608536"/>
              <a:gd name="connsiteY27" fmla="*/ 102873 h 37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536" h="375291">
                <a:moveTo>
                  <a:pt x="93338" y="167235"/>
                </a:moveTo>
                <a:lnTo>
                  <a:pt x="292893" y="244637"/>
                </a:lnTo>
                <a:cubicBezTo>
                  <a:pt x="297200" y="246070"/>
                  <a:pt x="301507" y="246070"/>
                  <a:pt x="305814" y="244637"/>
                </a:cubicBezTo>
                <a:lnTo>
                  <a:pt x="503933" y="167235"/>
                </a:lnTo>
                <a:cubicBezTo>
                  <a:pt x="503933" y="200202"/>
                  <a:pt x="503933" y="238903"/>
                  <a:pt x="503933" y="244637"/>
                </a:cubicBezTo>
                <a:cubicBezTo>
                  <a:pt x="503933" y="304838"/>
                  <a:pt x="413487" y="353572"/>
                  <a:pt x="298636" y="356439"/>
                </a:cubicBezTo>
                <a:cubicBezTo>
                  <a:pt x="185220" y="353572"/>
                  <a:pt x="93338" y="304838"/>
                  <a:pt x="93338" y="244637"/>
                </a:cubicBezTo>
                <a:cubicBezTo>
                  <a:pt x="93338" y="237470"/>
                  <a:pt x="93338" y="200202"/>
                  <a:pt x="93338" y="167235"/>
                </a:cubicBezTo>
                <a:close/>
                <a:moveTo>
                  <a:pt x="292786" y="1075"/>
                </a:moveTo>
                <a:cubicBezTo>
                  <a:pt x="297092" y="-359"/>
                  <a:pt x="301398" y="-359"/>
                  <a:pt x="304268" y="1075"/>
                </a:cubicBezTo>
                <a:lnTo>
                  <a:pt x="595619" y="102873"/>
                </a:lnTo>
                <a:cubicBezTo>
                  <a:pt x="597054" y="102873"/>
                  <a:pt x="598490" y="105741"/>
                  <a:pt x="598490" y="107174"/>
                </a:cubicBezTo>
                <a:cubicBezTo>
                  <a:pt x="598490" y="108608"/>
                  <a:pt x="597054" y="110042"/>
                  <a:pt x="595619" y="111476"/>
                </a:cubicBezTo>
                <a:lnTo>
                  <a:pt x="595619" y="251986"/>
                </a:lnTo>
                <a:cubicBezTo>
                  <a:pt x="602795" y="254854"/>
                  <a:pt x="608536" y="263456"/>
                  <a:pt x="608536" y="272059"/>
                </a:cubicBezTo>
                <a:cubicBezTo>
                  <a:pt x="608536" y="280662"/>
                  <a:pt x="602795" y="289264"/>
                  <a:pt x="594184" y="293566"/>
                </a:cubicBezTo>
                <a:cubicBezTo>
                  <a:pt x="602795" y="309337"/>
                  <a:pt x="608536" y="342314"/>
                  <a:pt x="608536" y="352351"/>
                </a:cubicBezTo>
                <a:cubicBezTo>
                  <a:pt x="608536" y="363821"/>
                  <a:pt x="597054" y="375291"/>
                  <a:pt x="585573" y="375291"/>
                </a:cubicBezTo>
                <a:cubicBezTo>
                  <a:pt x="572656" y="375291"/>
                  <a:pt x="562609" y="363821"/>
                  <a:pt x="562609" y="352351"/>
                </a:cubicBezTo>
                <a:cubicBezTo>
                  <a:pt x="562609" y="342314"/>
                  <a:pt x="568350" y="309337"/>
                  <a:pt x="575526" y="293566"/>
                </a:cubicBezTo>
                <a:cubicBezTo>
                  <a:pt x="568350" y="289264"/>
                  <a:pt x="562609" y="280662"/>
                  <a:pt x="562609" y="272059"/>
                </a:cubicBezTo>
                <a:cubicBezTo>
                  <a:pt x="562609" y="263456"/>
                  <a:pt x="566915" y="254854"/>
                  <a:pt x="575526" y="251986"/>
                </a:cubicBezTo>
                <a:lnTo>
                  <a:pt x="575526" y="118645"/>
                </a:lnTo>
                <a:lnTo>
                  <a:pt x="305703" y="223310"/>
                </a:lnTo>
                <a:cubicBezTo>
                  <a:pt x="301398" y="224744"/>
                  <a:pt x="297092" y="224744"/>
                  <a:pt x="292786" y="223310"/>
                </a:cubicBezTo>
                <a:lnTo>
                  <a:pt x="2870" y="111476"/>
                </a:lnTo>
                <a:cubicBezTo>
                  <a:pt x="1435" y="110042"/>
                  <a:pt x="0" y="108608"/>
                  <a:pt x="0" y="107174"/>
                </a:cubicBezTo>
                <a:cubicBezTo>
                  <a:pt x="0" y="105741"/>
                  <a:pt x="1435" y="102873"/>
                  <a:pt x="2870" y="1028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FAF1A974-7F40-DE03-FE81-203F8DFC596D}"/>
              </a:ext>
            </a:extLst>
          </p:cNvPr>
          <p:cNvSpPr txBox="1"/>
          <p:nvPr/>
        </p:nvSpPr>
        <p:spPr>
          <a:xfrm>
            <a:off x="961593" y="4158087"/>
            <a:ext cx="2835707" cy="899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Click here to enter your text, change the color or size of the text. You can also format the appropriate text and adjust the line spacing of the text. </a:t>
            </a:r>
          </a:p>
        </p:txBody>
      </p:sp>
      <p:cxnSp>
        <p:nvCxnSpPr>
          <p:cNvPr id="19" name="淘宝-想搞设计PPT(倒卖必究)-19">
            <a:extLst>
              <a:ext uri="{FF2B5EF4-FFF2-40B4-BE49-F238E27FC236}">
                <a16:creationId xmlns:a16="http://schemas.microsoft.com/office/drawing/2014/main" id="{20210E4A-D93A-FC09-07D5-15C53A74C70D}"/>
              </a:ext>
            </a:extLst>
          </p:cNvPr>
          <p:cNvCxnSpPr/>
          <p:nvPr/>
        </p:nvCxnSpPr>
        <p:spPr>
          <a:xfrm>
            <a:off x="11652250" y="3028950"/>
            <a:ext cx="0" cy="1308100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C220705-F91E-B271-7C22-06713BBA9847}"/>
              </a:ext>
            </a:extLst>
          </p:cNvPr>
          <p:cNvGrpSpPr/>
          <p:nvPr/>
        </p:nvGrpSpPr>
        <p:grpSpPr>
          <a:xfrm>
            <a:off x="11595100" y="1593850"/>
            <a:ext cx="114300" cy="990600"/>
            <a:chOff x="10744200" y="-723900"/>
            <a:chExt cx="114300" cy="990600"/>
          </a:xfrm>
          <a:solidFill>
            <a:schemeClr val="bg1">
              <a:alpha val="80000"/>
            </a:schemeClr>
          </a:solidFill>
        </p:grpSpPr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3C457EB4-2908-B75C-66DD-163B1AAEB283}"/>
                </a:ext>
              </a:extLst>
            </p:cNvPr>
            <p:cNvSpPr/>
            <p:nvPr/>
          </p:nvSpPr>
          <p:spPr>
            <a:xfrm>
              <a:off x="10744200" y="-7239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735A1B73-34EA-6A06-ECE1-C98F9171BDE5}"/>
                </a:ext>
              </a:extLst>
            </p:cNvPr>
            <p:cNvSpPr/>
            <p:nvPr/>
          </p:nvSpPr>
          <p:spPr>
            <a:xfrm>
              <a:off x="10744200" y="-28575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515D1FF0-19CB-D19D-8697-2BE133AD6C75}"/>
                </a:ext>
              </a:extLst>
            </p:cNvPr>
            <p:cNvSpPr/>
            <p:nvPr/>
          </p:nvSpPr>
          <p:spPr>
            <a:xfrm>
              <a:off x="10744200" y="1524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9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/>
          <p:cNvSpPr>
            <a:spLocks noChangeArrowheads="1"/>
          </p:cNvSpPr>
          <p:nvPr/>
        </p:nvSpPr>
        <p:spPr bwMode="auto">
          <a:xfrm>
            <a:off x="1165735" y="1357299"/>
            <a:ext cx="1402944" cy="384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8" tIns="45719" rIns="91438" bIns="45719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输入内容：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236671" y="1833304"/>
            <a:ext cx="3000487" cy="499194"/>
            <a:chOff x="2645777" y="1428360"/>
            <a:chExt cx="1523389" cy="914033"/>
          </a:xfrm>
        </p:grpSpPr>
        <p:sp>
          <p:nvSpPr>
            <p:cNvPr id="22" name="淘宝-想搞设计PPT(倒卖必究)-22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  <a:solidFill>
              <a:srgbClr val="11426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128901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/>
            </a:p>
          </p:txBody>
        </p:sp>
        <p:sp>
          <p:nvSpPr>
            <p:cNvPr id="23" name="淘宝-想搞设计PPT(倒卖必究)-23"/>
            <p:cNvSpPr txBox="1"/>
            <p:nvPr/>
          </p:nvSpPr>
          <p:spPr>
            <a:xfrm>
              <a:off x="2645777" y="1575354"/>
              <a:ext cx="1514250" cy="619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 </a:t>
              </a:r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添加标题内容</a:t>
              </a:r>
              <a:endPara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579994" y="1833304"/>
            <a:ext cx="3000487" cy="499194"/>
            <a:chOff x="2645777" y="1428360"/>
            <a:chExt cx="1523389" cy="914033"/>
          </a:xfrm>
        </p:grpSpPr>
        <p:sp>
          <p:nvSpPr>
            <p:cNvPr id="25" name="淘宝-想搞设计PPT(倒卖必究)-25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  <a:solidFill>
              <a:srgbClr val="11426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128901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/>
            </a:p>
          </p:txBody>
        </p:sp>
        <p:sp>
          <p:nvSpPr>
            <p:cNvPr id="26" name="淘宝-想搞设计PPT(倒卖必究)-26"/>
            <p:cNvSpPr txBox="1"/>
            <p:nvPr/>
          </p:nvSpPr>
          <p:spPr>
            <a:xfrm>
              <a:off x="2645777" y="1575354"/>
              <a:ext cx="1514250" cy="619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 </a:t>
              </a:r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添加标题内容</a:t>
              </a:r>
              <a:endPara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65736" y="2472323"/>
            <a:ext cx="10599353" cy="384721"/>
            <a:chOff x="557975" y="2174822"/>
            <a:chExt cx="9337947" cy="384632"/>
          </a:xfrm>
        </p:grpSpPr>
        <p:sp>
          <p:nvSpPr>
            <p:cNvPr id="28" name="淘宝-想搞设计PPT(倒卖必究)-28"/>
            <p:cNvSpPr>
              <a:spLocks noChangeArrowheads="1"/>
            </p:cNvSpPr>
            <p:nvPr/>
          </p:nvSpPr>
          <p:spPr bwMode="auto">
            <a:xfrm>
              <a:off x="557975" y="2174822"/>
              <a:ext cx="1450646" cy="384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1437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添加小标题：</a:t>
              </a:r>
              <a:endParaRPr kumimoji="0" lang="zh-CN" altLang="en-US" b="1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淘宝-想搞设计PPT(倒卖必究)-29"/>
            <p:cNvSpPr/>
            <p:nvPr/>
          </p:nvSpPr>
          <p:spPr>
            <a:xfrm>
              <a:off x="1983773" y="2182473"/>
              <a:ext cx="7912149" cy="338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您的内容打在这里，或者通过复制您的文本后，并选择只保留文字。</a:t>
              </a:r>
              <a:endParaRPr lang="zh-CN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65735" y="2998550"/>
            <a:ext cx="9052110" cy="384721"/>
            <a:chOff x="557975" y="2700928"/>
            <a:chExt cx="7974838" cy="384632"/>
          </a:xfrm>
        </p:grpSpPr>
        <p:sp>
          <p:nvSpPr>
            <p:cNvPr id="31" name="淘宝-想搞设计PPT(倒卖必究)-31"/>
            <p:cNvSpPr>
              <a:spLocks noChangeArrowheads="1"/>
            </p:cNvSpPr>
            <p:nvPr/>
          </p:nvSpPr>
          <p:spPr bwMode="auto">
            <a:xfrm>
              <a:off x="557975" y="2700928"/>
              <a:ext cx="1450646" cy="384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添加小标题：</a:t>
              </a:r>
            </a:p>
          </p:txBody>
        </p:sp>
        <p:sp>
          <p:nvSpPr>
            <p:cNvPr id="32" name="淘宝-想搞设计PPT(倒卖必究)-32"/>
            <p:cNvSpPr/>
            <p:nvPr/>
          </p:nvSpPr>
          <p:spPr>
            <a:xfrm>
              <a:off x="1983774" y="2708579"/>
              <a:ext cx="6549039" cy="338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您的内容打在这里，或者通过复制您的文本后，并选择只保留文字。</a:t>
              </a:r>
              <a:endParaRPr lang="zh-CN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236669" y="3790626"/>
            <a:ext cx="9684469" cy="2457472"/>
            <a:chOff x="611187" y="3614057"/>
            <a:chExt cx="7921625" cy="2678872"/>
          </a:xfrm>
        </p:grpSpPr>
        <p:sp>
          <p:nvSpPr>
            <p:cNvPr id="34" name="淘宝-想搞设计PPT(倒卖必究)-34"/>
            <p:cNvSpPr/>
            <p:nvPr/>
          </p:nvSpPr>
          <p:spPr>
            <a:xfrm>
              <a:off x="611187" y="3614057"/>
              <a:ext cx="7921625" cy="2678872"/>
            </a:xfrm>
            <a:prstGeom prst="leftRightRibbon">
              <a:avLst>
                <a:gd name="adj1" fmla="val 54481"/>
                <a:gd name="adj2" fmla="val 50000"/>
                <a:gd name="adj3" fmla="val 16667"/>
              </a:avLst>
            </a:prstGeom>
            <a:solidFill>
              <a:srgbClr val="11426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/>
            </a:p>
          </p:txBody>
        </p:sp>
        <p:sp>
          <p:nvSpPr>
            <p:cNvPr id="35" name="淘宝-想搞设计PPT(倒卖必究)-35"/>
            <p:cNvSpPr/>
            <p:nvPr/>
          </p:nvSpPr>
          <p:spPr>
            <a:xfrm>
              <a:off x="1150112" y="4142025"/>
              <a:ext cx="3175145" cy="1181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189">
                <a:lnSpc>
                  <a:spcPct val="13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淘宝-想搞设计PPT(倒卖必究)-36"/>
            <p:cNvSpPr/>
            <p:nvPr/>
          </p:nvSpPr>
          <p:spPr>
            <a:xfrm>
              <a:off x="4571999" y="4638717"/>
              <a:ext cx="3175145" cy="1181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189">
                <a:lnSpc>
                  <a:spcPct val="130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BCFF029-D7E7-9623-A930-787B4F469868}"/>
              </a:ext>
            </a:extLst>
          </p:cNvPr>
          <p:cNvGrpSpPr/>
          <p:nvPr/>
        </p:nvGrpSpPr>
        <p:grpSpPr>
          <a:xfrm>
            <a:off x="0" y="55380"/>
            <a:ext cx="12192000" cy="792000"/>
            <a:chOff x="0" y="0"/>
            <a:chExt cx="12192000" cy="792000"/>
          </a:xfrm>
        </p:grpSpPr>
        <p:sp>
          <p:nv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013F80C5-4DB5-2197-69F3-AD2BAA0BC4C7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E0C39E32-208A-8AE4-DB97-1646BEDDECAA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6C81B4B4-7F4F-A2A5-F08E-4B6D7F42ED7A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50E3232C-DDD7-6A63-DF96-62116F8F100F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A7C2A20E-6085-8226-81D7-E9C3C24AD959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淘宝-想搞设计PPT(倒卖必究)-47">
              <a:extLst>
                <a:ext uri="{FF2B5EF4-FFF2-40B4-BE49-F238E27FC236}">
                  <a16:creationId xmlns:a16="http://schemas.microsoft.com/office/drawing/2014/main" id="{5A11D98E-19CA-84C1-ECE2-7B6394D9D0BA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48" name="淘宝-想搞设计PPT(倒卖必究)-48">
              <a:extLst>
                <a:ext uri="{FF2B5EF4-FFF2-40B4-BE49-F238E27FC236}">
                  <a16:creationId xmlns:a16="http://schemas.microsoft.com/office/drawing/2014/main" id="{BBCB41A8-EC33-5B31-FC97-678411C0C489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淘宝-想搞设计PPT(倒卖必究)-49">
              <a:extLst>
                <a:ext uri="{FF2B5EF4-FFF2-40B4-BE49-F238E27FC236}">
                  <a16:creationId xmlns:a16="http://schemas.microsoft.com/office/drawing/2014/main" id="{5F2993C8-F1B2-3520-5246-E544642F7FEF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50" name="淘宝-想搞设计PPT(倒卖必究)-50">
              <a:extLst>
                <a:ext uri="{FF2B5EF4-FFF2-40B4-BE49-F238E27FC236}">
                  <a16:creationId xmlns:a16="http://schemas.microsoft.com/office/drawing/2014/main" id="{CD9BB6B8-EE04-C2DC-F94C-CF40FC10104C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淘宝-想搞设计PPT(倒卖必究)-51">
              <a:extLst>
                <a:ext uri="{FF2B5EF4-FFF2-40B4-BE49-F238E27FC236}">
                  <a16:creationId xmlns:a16="http://schemas.microsoft.com/office/drawing/2014/main" id="{AB1D48D7-5AA2-EF21-490D-BA4C96B9C104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spc="100" dirty="0">
                  <a:solidFill>
                    <a:srgbClr val="103F69"/>
                  </a:solidFill>
                </a:rPr>
                <a:t>论文总结</a:t>
              </a:r>
            </a:p>
          </p:txBody>
        </p:sp>
        <p:pic>
          <p:nvPicPr>
            <p:cNvPr id="54" name="Picture 53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53" name="淘宝-想搞设计PPT(倒卖必究)-53">
              <a:extLst>
                <a:ext uri="{FF2B5EF4-FFF2-40B4-BE49-F238E27FC236}">
                  <a16:creationId xmlns:a16="http://schemas.microsoft.com/office/drawing/2014/main" id="{5B731E37-25B0-9933-27D7-784052452935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9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7"/>
    </mc:Choice>
    <mc:Fallback xmlns:p15="http://schemas.microsoft.com/office/powerpoint/2012/main" xmlns="">
      <p:transition spd="slow" advTm="3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ECDCE-B3C9-DDA7-55B6-0A7EC6186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淘宝-想搞设计PPT(倒卖必究)-52">
            <a:extLst>
              <a:ext uri="{FF2B5EF4-FFF2-40B4-BE49-F238E27FC236}">
                <a16:creationId xmlns:a16="http://schemas.microsoft.com/office/drawing/2014/main" id="{078A3DD5-548E-DFEF-2FAE-A690CF080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b="10049"/>
          <a:stretch/>
        </p:blipFill>
        <p:spPr>
          <a:xfrm>
            <a:off x="0" y="-1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pic>
        <p:nvPicPr>
          <p:cNvPr id="55" name="Picture 54" descr="677d22b86e9b106229962a8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140" y="-594359"/>
            <a:ext cx="12254137" cy="7658835"/>
          </a:xfrm>
          <a:prstGeom prst="rect">
            <a:avLst/>
          </a:prstGeom>
        </p:spPr>
      </p:pic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C9B15495-A009-0CCD-4FBF-18A33E8345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35890"/>
              </a:gs>
              <a:gs pos="100000">
                <a:srgbClr val="135890">
                  <a:alpha val="39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72A8EED5-B465-1F04-A8DE-D2F88BACF49D}"/>
              </a:ext>
            </a:extLst>
          </p:cNvPr>
          <p:cNvSpPr/>
          <p:nvPr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 hidden="1">
            <a:extLst>
              <a:ext uri="{FF2B5EF4-FFF2-40B4-BE49-F238E27FC236}">
                <a16:creationId xmlns:a16="http://schemas.microsoft.com/office/drawing/2014/main" id="{4761BE24-4A47-FDDF-B3CD-7C346E7D3551}"/>
              </a:ext>
            </a:extLst>
          </p:cNvPr>
          <p:cNvSpPr/>
          <p:nvPr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Picture 55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439" y="364848"/>
            <a:ext cx="3027813" cy="665035"/>
          </a:xfrm>
          <a:prstGeom prst="rect">
            <a:avLst/>
          </a:prstGeom>
        </p:spPr>
      </p:pic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C5ABBDBF-8CF4-1EE3-3F38-FE0F2839760E}"/>
              </a:ext>
            </a:extLst>
          </p:cNvPr>
          <p:cNvSpPr/>
          <p:nvPr/>
        </p:nvSpPr>
        <p:spPr>
          <a:xfrm>
            <a:off x="-2023625" y="6205844"/>
            <a:ext cx="16230599" cy="143477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CF585803-7CB3-13AC-784E-040589F86317}"/>
              </a:ext>
            </a:extLst>
          </p:cNvPr>
          <p:cNvSpPr txBox="1"/>
          <p:nvPr/>
        </p:nvSpPr>
        <p:spPr>
          <a:xfrm>
            <a:off x="5204353" y="6418145"/>
            <a:ext cx="189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</a:rPr>
              <a:t>T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effectLst/>
                <a:latin typeface="Noto Sans" panose="020B0502040504020204" pitchFamily="34" charset="0"/>
              </a:rPr>
              <a:t>hesis template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2E813A-E839-60E4-BB95-84FB68EB3B8D}"/>
              </a:ext>
            </a:extLst>
          </p:cNvPr>
          <p:cNvGrpSpPr/>
          <p:nvPr/>
        </p:nvGrpSpPr>
        <p:grpSpPr>
          <a:xfrm>
            <a:off x="965200" y="3708400"/>
            <a:ext cx="5351517" cy="45719"/>
            <a:chOff x="901700" y="3086100"/>
            <a:chExt cx="5351517" cy="45719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41AE3C60-A009-D9F0-4ED4-9BDBAD680BA8}"/>
                </a:ext>
              </a:extLst>
            </p:cNvPr>
            <p:cNvSpPr/>
            <p:nvPr/>
          </p:nvSpPr>
          <p:spPr>
            <a:xfrm>
              <a:off x="901700" y="3086100"/>
              <a:ext cx="8509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DFB84C52-DC9F-58DD-41C5-570B8CAD2CE9}"/>
                </a:ext>
              </a:extLst>
            </p:cNvPr>
            <p:cNvCxnSpPr/>
            <p:nvPr/>
          </p:nvCxnSpPr>
          <p:spPr>
            <a:xfrm>
              <a:off x="1727200" y="3108959"/>
              <a:ext cx="4526017" cy="0"/>
            </a:xfrm>
            <a:prstGeom prst="line">
              <a:avLst/>
            </a:prstGeom>
            <a:ln>
              <a:solidFill>
                <a:schemeClr val="bg1"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697283AC-D903-0450-3D08-28209002F054}"/>
              </a:ext>
            </a:extLst>
          </p:cNvPr>
          <p:cNvSpPr txBox="1"/>
          <p:nvPr/>
        </p:nvSpPr>
        <p:spPr>
          <a:xfrm>
            <a:off x="800100" y="2374900"/>
            <a:ext cx="76962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en-US" altLang="zh-CN" sz="72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01.</a:t>
            </a:r>
            <a:r>
              <a:rPr lang="zh-CN" altLang="en-US" sz="72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绪论背景</a:t>
            </a: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BF120B16-7DD9-AB25-EE53-8DB2B98B7F38}"/>
              </a:ext>
            </a:extLst>
          </p:cNvPr>
          <p:cNvSpPr txBox="1"/>
          <p:nvPr/>
        </p:nvSpPr>
        <p:spPr>
          <a:xfrm>
            <a:off x="825500" y="1485900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PART-</a:t>
            </a:r>
            <a:endParaRPr lang="zh-CN" altLang="en-US" sz="2400" dirty="0">
              <a:ln>
                <a:solidFill>
                  <a:schemeClr val="bg1">
                    <a:alpha val="60000"/>
                  </a:schemeClr>
                </a:solidFill>
              </a:ln>
              <a:noFill/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64F2077D-0680-2257-FAE2-C29330875D0C}"/>
              </a:ext>
            </a:extLst>
          </p:cNvPr>
          <p:cNvSpPr/>
          <p:nvPr/>
        </p:nvSpPr>
        <p:spPr>
          <a:xfrm>
            <a:off x="2024065" y="1475700"/>
            <a:ext cx="757892" cy="467400"/>
          </a:xfrm>
          <a:custGeom>
            <a:avLst/>
            <a:gdLst>
              <a:gd name="connsiteX0" fmla="*/ 93338 w 608536"/>
              <a:gd name="connsiteY0" fmla="*/ 167235 h 375291"/>
              <a:gd name="connsiteX1" fmla="*/ 292893 w 608536"/>
              <a:gd name="connsiteY1" fmla="*/ 244637 h 375291"/>
              <a:gd name="connsiteX2" fmla="*/ 305814 w 608536"/>
              <a:gd name="connsiteY2" fmla="*/ 244637 h 375291"/>
              <a:gd name="connsiteX3" fmla="*/ 503933 w 608536"/>
              <a:gd name="connsiteY3" fmla="*/ 167235 h 375291"/>
              <a:gd name="connsiteX4" fmla="*/ 503933 w 608536"/>
              <a:gd name="connsiteY4" fmla="*/ 244637 h 375291"/>
              <a:gd name="connsiteX5" fmla="*/ 298636 w 608536"/>
              <a:gd name="connsiteY5" fmla="*/ 356439 h 375291"/>
              <a:gd name="connsiteX6" fmla="*/ 93338 w 608536"/>
              <a:gd name="connsiteY6" fmla="*/ 244637 h 375291"/>
              <a:gd name="connsiteX7" fmla="*/ 93338 w 608536"/>
              <a:gd name="connsiteY7" fmla="*/ 167235 h 375291"/>
              <a:gd name="connsiteX8" fmla="*/ 292786 w 608536"/>
              <a:gd name="connsiteY8" fmla="*/ 1075 h 375291"/>
              <a:gd name="connsiteX9" fmla="*/ 304268 w 608536"/>
              <a:gd name="connsiteY9" fmla="*/ 1075 h 375291"/>
              <a:gd name="connsiteX10" fmla="*/ 595619 w 608536"/>
              <a:gd name="connsiteY10" fmla="*/ 102873 h 375291"/>
              <a:gd name="connsiteX11" fmla="*/ 598490 w 608536"/>
              <a:gd name="connsiteY11" fmla="*/ 107174 h 375291"/>
              <a:gd name="connsiteX12" fmla="*/ 595619 w 608536"/>
              <a:gd name="connsiteY12" fmla="*/ 111476 h 375291"/>
              <a:gd name="connsiteX13" fmla="*/ 595619 w 608536"/>
              <a:gd name="connsiteY13" fmla="*/ 251986 h 375291"/>
              <a:gd name="connsiteX14" fmla="*/ 608536 w 608536"/>
              <a:gd name="connsiteY14" fmla="*/ 272059 h 375291"/>
              <a:gd name="connsiteX15" fmla="*/ 594184 w 608536"/>
              <a:gd name="connsiteY15" fmla="*/ 293566 h 375291"/>
              <a:gd name="connsiteX16" fmla="*/ 608536 w 608536"/>
              <a:gd name="connsiteY16" fmla="*/ 352351 h 375291"/>
              <a:gd name="connsiteX17" fmla="*/ 585573 w 608536"/>
              <a:gd name="connsiteY17" fmla="*/ 375291 h 375291"/>
              <a:gd name="connsiteX18" fmla="*/ 562609 w 608536"/>
              <a:gd name="connsiteY18" fmla="*/ 352351 h 375291"/>
              <a:gd name="connsiteX19" fmla="*/ 575526 w 608536"/>
              <a:gd name="connsiteY19" fmla="*/ 293566 h 375291"/>
              <a:gd name="connsiteX20" fmla="*/ 562609 w 608536"/>
              <a:gd name="connsiteY20" fmla="*/ 272059 h 375291"/>
              <a:gd name="connsiteX21" fmla="*/ 575526 w 608536"/>
              <a:gd name="connsiteY21" fmla="*/ 251986 h 375291"/>
              <a:gd name="connsiteX22" fmla="*/ 575526 w 608536"/>
              <a:gd name="connsiteY22" fmla="*/ 118645 h 375291"/>
              <a:gd name="connsiteX23" fmla="*/ 305703 w 608536"/>
              <a:gd name="connsiteY23" fmla="*/ 223310 h 375291"/>
              <a:gd name="connsiteX24" fmla="*/ 292786 w 608536"/>
              <a:gd name="connsiteY24" fmla="*/ 223310 h 375291"/>
              <a:gd name="connsiteX25" fmla="*/ 2870 w 608536"/>
              <a:gd name="connsiteY25" fmla="*/ 111476 h 375291"/>
              <a:gd name="connsiteX26" fmla="*/ 0 w 608536"/>
              <a:gd name="connsiteY26" fmla="*/ 107174 h 375291"/>
              <a:gd name="connsiteX27" fmla="*/ 2870 w 608536"/>
              <a:gd name="connsiteY27" fmla="*/ 102873 h 37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536" h="375291">
                <a:moveTo>
                  <a:pt x="93338" y="167235"/>
                </a:moveTo>
                <a:lnTo>
                  <a:pt x="292893" y="244637"/>
                </a:lnTo>
                <a:cubicBezTo>
                  <a:pt x="297200" y="246070"/>
                  <a:pt x="301507" y="246070"/>
                  <a:pt x="305814" y="244637"/>
                </a:cubicBezTo>
                <a:lnTo>
                  <a:pt x="503933" y="167235"/>
                </a:lnTo>
                <a:cubicBezTo>
                  <a:pt x="503933" y="200202"/>
                  <a:pt x="503933" y="238903"/>
                  <a:pt x="503933" y="244637"/>
                </a:cubicBezTo>
                <a:cubicBezTo>
                  <a:pt x="503933" y="304838"/>
                  <a:pt x="413487" y="353572"/>
                  <a:pt x="298636" y="356439"/>
                </a:cubicBezTo>
                <a:cubicBezTo>
                  <a:pt x="185220" y="353572"/>
                  <a:pt x="93338" y="304838"/>
                  <a:pt x="93338" y="244637"/>
                </a:cubicBezTo>
                <a:cubicBezTo>
                  <a:pt x="93338" y="237470"/>
                  <a:pt x="93338" y="200202"/>
                  <a:pt x="93338" y="167235"/>
                </a:cubicBezTo>
                <a:close/>
                <a:moveTo>
                  <a:pt x="292786" y="1075"/>
                </a:moveTo>
                <a:cubicBezTo>
                  <a:pt x="297092" y="-359"/>
                  <a:pt x="301398" y="-359"/>
                  <a:pt x="304268" y="1075"/>
                </a:cubicBezTo>
                <a:lnTo>
                  <a:pt x="595619" y="102873"/>
                </a:lnTo>
                <a:cubicBezTo>
                  <a:pt x="597054" y="102873"/>
                  <a:pt x="598490" y="105741"/>
                  <a:pt x="598490" y="107174"/>
                </a:cubicBezTo>
                <a:cubicBezTo>
                  <a:pt x="598490" y="108608"/>
                  <a:pt x="597054" y="110042"/>
                  <a:pt x="595619" y="111476"/>
                </a:cubicBezTo>
                <a:lnTo>
                  <a:pt x="595619" y="251986"/>
                </a:lnTo>
                <a:cubicBezTo>
                  <a:pt x="602795" y="254854"/>
                  <a:pt x="608536" y="263456"/>
                  <a:pt x="608536" y="272059"/>
                </a:cubicBezTo>
                <a:cubicBezTo>
                  <a:pt x="608536" y="280662"/>
                  <a:pt x="602795" y="289264"/>
                  <a:pt x="594184" y="293566"/>
                </a:cubicBezTo>
                <a:cubicBezTo>
                  <a:pt x="602795" y="309337"/>
                  <a:pt x="608536" y="342314"/>
                  <a:pt x="608536" y="352351"/>
                </a:cubicBezTo>
                <a:cubicBezTo>
                  <a:pt x="608536" y="363821"/>
                  <a:pt x="597054" y="375291"/>
                  <a:pt x="585573" y="375291"/>
                </a:cubicBezTo>
                <a:cubicBezTo>
                  <a:pt x="572656" y="375291"/>
                  <a:pt x="562609" y="363821"/>
                  <a:pt x="562609" y="352351"/>
                </a:cubicBezTo>
                <a:cubicBezTo>
                  <a:pt x="562609" y="342314"/>
                  <a:pt x="568350" y="309337"/>
                  <a:pt x="575526" y="293566"/>
                </a:cubicBezTo>
                <a:cubicBezTo>
                  <a:pt x="568350" y="289264"/>
                  <a:pt x="562609" y="280662"/>
                  <a:pt x="562609" y="272059"/>
                </a:cubicBezTo>
                <a:cubicBezTo>
                  <a:pt x="562609" y="263456"/>
                  <a:pt x="566915" y="254854"/>
                  <a:pt x="575526" y="251986"/>
                </a:cubicBezTo>
                <a:lnTo>
                  <a:pt x="575526" y="118645"/>
                </a:lnTo>
                <a:lnTo>
                  <a:pt x="305703" y="223310"/>
                </a:lnTo>
                <a:cubicBezTo>
                  <a:pt x="301398" y="224744"/>
                  <a:pt x="297092" y="224744"/>
                  <a:pt x="292786" y="223310"/>
                </a:cubicBezTo>
                <a:lnTo>
                  <a:pt x="2870" y="111476"/>
                </a:lnTo>
                <a:cubicBezTo>
                  <a:pt x="1435" y="110042"/>
                  <a:pt x="0" y="108608"/>
                  <a:pt x="0" y="107174"/>
                </a:cubicBezTo>
                <a:cubicBezTo>
                  <a:pt x="0" y="105741"/>
                  <a:pt x="1435" y="102873"/>
                  <a:pt x="2870" y="1028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75230A64-3557-021C-020E-A3A50F5D42AA}"/>
              </a:ext>
            </a:extLst>
          </p:cNvPr>
          <p:cNvSpPr txBox="1"/>
          <p:nvPr/>
        </p:nvSpPr>
        <p:spPr>
          <a:xfrm>
            <a:off x="961593" y="4158087"/>
            <a:ext cx="2835707" cy="899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Click here to enter your text, change the color or size of the text. You can also format the appropriate text and adjust the line spacing of the text. </a:t>
            </a:r>
          </a:p>
        </p:txBody>
      </p:sp>
      <p:cxnSp>
        <p:nvCxnSpPr>
          <p:cNvPr id="19" name="淘宝-想搞设计PPT(倒卖必究)-19">
            <a:extLst>
              <a:ext uri="{FF2B5EF4-FFF2-40B4-BE49-F238E27FC236}">
                <a16:creationId xmlns:a16="http://schemas.microsoft.com/office/drawing/2014/main" id="{842096C7-34B0-46D4-162E-F3EBEEFC227D}"/>
              </a:ext>
            </a:extLst>
          </p:cNvPr>
          <p:cNvCxnSpPr/>
          <p:nvPr/>
        </p:nvCxnSpPr>
        <p:spPr>
          <a:xfrm>
            <a:off x="11652250" y="3028950"/>
            <a:ext cx="0" cy="1308100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C111E20-AF51-444C-8D27-DF189445606B}"/>
              </a:ext>
            </a:extLst>
          </p:cNvPr>
          <p:cNvGrpSpPr/>
          <p:nvPr/>
        </p:nvGrpSpPr>
        <p:grpSpPr>
          <a:xfrm>
            <a:off x="11595100" y="1593850"/>
            <a:ext cx="114300" cy="990600"/>
            <a:chOff x="10744200" y="-723900"/>
            <a:chExt cx="114300" cy="990600"/>
          </a:xfrm>
          <a:solidFill>
            <a:schemeClr val="bg1">
              <a:alpha val="80000"/>
            </a:schemeClr>
          </a:solidFill>
        </p:grpSpPr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60D6C442-958D-4290-CE00-4735A6EE0164}"/>
                </a:ext>
              </a:extLst>
            </p:cNvPr>
            <p:cNvSpPr/>
            <p:nvPr/>
          </p:nvSpPr>
          <p:spPr>
            <a:xfrm>
              <a:off x="10744200" y="-7239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B4033FC8-14F1-97BD-B52D-A2166C8C4F37}"/>
                </a:ext>
              </a:extLst>
            </p:cNvPr>
            <p:cNvSpPr/>
            <p:nvPr/>
          </p:nvSpPr>
          <p:spPr>
            <a:xfrm>
              <a:off x="10744200" y="-28575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BE2A6B86-8E5E-9A83-17B0-E64CCC44D588}"/>
                </a:ext>
              </a:extLst>
            </p:cNvPr>
            <p:cNvSpPr/>
            <p:nvPr/>
          </p:nvSpPr>
          <p:spPr>
            <a:xfrm>
              <a:off x="10744200" y="1524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14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456789" y="1720278"/>
            <a:ext cx="3280518" cy="3541737"/>
            <a:chOff x="3761090" y="2476501"/>
            <a:chExt cx="1787040" cy="1928640"/>
          </a:xfrm>
        </p:grpSpPr>
        <p:cxnSp>
          <p:nvCxnSpPr>
            <p:cNvPr id="48" name="淘宝-想搞设计PPT(倒卖必究)-48"/>
            <p:cNvCxnSpPr/>
            <p:nvPr/>
          </p:nvCxnSpPr>
          <p:spPr>
            <a:xfrm flipH="1">
              <a:off x="3905250" y="2633101"/>
              <a:ext cx="745807" cy="24924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淘宝-想搞设计PPT(倒卖必究)-49"/>
            <p:cNvCxnSpPr/>
            <p:nvPr/>
          </p:nvCxnSpPr>
          <p:spPr>
            <a:xfrm flipH="1">
              <a:off x="4712971" y="3886200"/>
              <a:ext cx="598169" cy="28392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淘宝-想搞设计PPT(倒卖必究)-50"/>
            <p:cNvCxnSpPr/>
            <p:nvPr/>
          </p:nvCxnSpPr>
          <p:spPr>
            <a:xfrm flipH="1">
              <a:off x="3985260" y="3596640"/>
              <a:ext cx="670560" cy="23622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淘宝-想搞设计PPT(倒卖必究)-51"/>
            <p:cNvCxnSpPr/>
            <p:nvPr/>
          </p:nvCxnSpPr>
          <p:spPr>
            <a:xfrm flipH="1">
              <a:off x="4652011" y="2918460"/>
              <a:ext cx="666749" cy="29154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淘宝-想搞设计PPT(倒卖必究)-52"/>
            <p:cNvCxnSpPr/>
            <p:nvPr/>
          </p:nvCxnSpPr>
          <p:spPr>
            <a:xfrm flipH="1" flipV="1">
              <a:off x="4015740" y="3893820"/>
              <a:ext cx="579120" cy="2590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淘宝-想搞设计PPT(倒卖必究)-53"/>
            <p:cNvCxnSpPr/>
            <p:nvPr/>
          </p:nvCxnSpPr>
          <p:spPr>
            <a:xfrm flipH="1" flipV="1">
              <a:off x="4641585" y="35898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淘宝-想搞设计PPT(倒卖必究)-54"/>
            <p:cNvCxnSpPr/>
            <p:nvPr/>
          </p:nvCxnSpPr>
          <p:spPr>
            <a:xfrm flipH="1" flipV="1">
              <a:off x="4672065" y="26373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淘宝-想搞设计PPT(倒卖必究)-55"/>
            <p:cNvCxnSpPr/>
            <p:nvPr/>
          </p:nvCxnSpPr>
          <p:spPr>
            <a:xfrm flipH="1" flipV="1">
              <a:off x="3970020" y="2903220"/>
              <a:ext cx="640080" cy="28956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淘宝-想搞设计PPT(倒卖必究)-56"/>
            <p:cNvCxnSpPr/>
            <p:nvPr/>
          </p:nvCxnSpPr>
          <p:spPr>
            <a:xfrm>
              <a:off x="39274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淘宝-想搞设计PPT(倒卖必究)-57"/>
            <p:cNvCxnSpPr/>
            <p:nvPr/>
          </p:nvCxnSpPr>
          <p:spPr>
            <a:xfrm>
              <a:off x="54006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淘宝-想搞设计PPT(倒卖必究)-58"/>
            <p:cNvCxnSpPr/>
            <p:nvPr/>
          </p:nvCxnSpPr>
          <p:spPr>
            <a:xfrm flipH="1">
              <a:off x="4660901" y="2705100"/>
              <a:ext cx="0" cy="147320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淘宝-想搞设计PPT(倒卖必究)-59"/>
            <p:cNvSpPr>
              <a:spLocks noChangeAspect="1"/>
            </p:cNvSpPr>
            <p:nvPr/>
          </p:nvSpPr>
          <p:spPr>
            <a:xfrm>
              <a:off x="5224130" y="3749041"/>
              <a:ext cx="324000" cy="324000"/>
            </a:xfrm>
            <a:prstGeom prst="ellipse">
              <a:avLst/>
            </a:prstGeom>
            <a:solidFill>
              <a:srgbClr val="1142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淘宝-想搞设计PPT(倒卖必究)-60"/>
            <p:cNvSpPr>
              <a:spLocks noChangeAspect="1"/>
            </p:cNvSpPr>
            <p:nvPr/>
          </p:nvSpPr>
          <p:spPr>
            <a:xfrm>
              <a:off x="5224130" y="2720341"/>
              <a:ext cx="324000" cy="324000"/>
            </a:xfrm>
            <a:prstGeom prst="ellipse">
              <a:avLst/>
            </a:prstGeom>
            <a:solidFill>
              <a:srgbClr val="1142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淘宝-想搞设计PPT(倒卖必究)-61"/>
            <p:cNvSpPr>
              <a:spLocks noChangeAspect="1"/>
            </p:cNvSpPr>
            <p:nvPr/>
          </p:nvSpPr>
          <p:spPr>
            <a:xfrm>
              <a:off x="3761090" y="3749041"/>
              <a:ext cx="324000" cy="324000"/>
            </a:xfrm>
            <a:prstGeom prst="ellipse">
              <a:avLst/>
            </a:prstGeom>
            <a:solidFill>
              <a:srgbClr val="1142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淘宝-想搞设计PPT(倒卖必究)-62"/>
            <p:cNvSpPr>
              <a:spLocks noChangeAspect="1"/>
            </p:cNvSpPr>
            <p:nvPr/>
          </p:nvSpPr>
          <p:spPr>
            <a:xfrm>
              <a:off x="3761090" y="2720341"/>
              <a:ext cx="324000" cy="324000"/>
            </a:xfrm>
            <a:prstGeom prst="ellipse">
              <a:avLst/>
            </a:prstGeom>
            <a:solidFill>
              <a:srgbClr val="1142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淘宝-想搞设计PPT(倒卖必究)-63"/>
            <p:cNvSpPr>
              <a:spLocks noChangeAspect="1"/>
            </p:cNvSpPr>
            <p:nvPr/>
          </p:nvSpPr>
          <p:spPr>
            <a:xfrm>
              <a:off x="4494456" y="247650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淘宝-想搞设计PPT(倒卖必究)-64"/>
            <p:cNvSpPr>
              <a:spLocks noChangeAspect="1"/>
            </p:cNvSpPr>
            <p:nvPr/>
          </p:nvSpPr>
          <p:spPr>
            <a:xfrm>
              <a:off x="4494456" y="307086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淘宝-想搞设计PPT(倒卖必究)-65"/>
            <p:cNvSpPr>
              <a:spLocks noChangeAspect="1"/>
            </p:cNvSpPr>
            <p:nvPr/>
          </p:nvSpPr>
          <p:spPr>
            <a:xfrm>
              <a:off x="4494456" y="409194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444767" y="1623070"/>
            <a:ext cx="2680074" cy="1763279"/>
            <a:chOff x="390154" y="1526097"/>
            <a:chExt cx="2680423" cy="1762870"/>
          </a:xfrm>
        </p:grpSpPr>
        <p:sp>
          <p:nvSpPr>
            <p:cNvPr id="67" name="淘宝-想搞设计PPT(倒卖必究)-67"/>
            <p:cNvSpPr txBox="1"/>
            <p:nvPr/>
          </p:nvSpPr>
          <p:spPr>
            <a:xfrm>
              <a:off x="390155" y="1526097"/>
              <a:ext cx="2680422" cy="38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01 </a:t>
              </a:r>
              <a:r>
                <a: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68" name="淘宝-想搞设计PPT(倒卖必究)-68"/>
            <p:cNvSpPr txBox="1"/>
            <p:nvPr/>
          </p:nvSpPr>
          <p:spPr>
            <a:xfrm>
              <a:off x="390154" y="1885506"/>
              <a:ext cx="2680423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131898" y="1602969"/>
            <a:ext cx="2680074" cy="1783380"/>
            <a:chOff x="6093451" y="1506001"/>
            <a:chExt cx="2680423" cy="1782966"/>
          </a:xfrm>
        </p:grpSpPr>
        <p:sp>
          <p:nvSpPr>
            <p:cNvPr id="70" name="淘宝-想搞设计PPT(倒卖必究)-70"/>
            <p:cNvSpPr txBox="1"/>
            <p:nvPr/>
          </p:nvSpPr>
          <p:spPr>
            <a:xfrm>
              <a:off x="6093452" y="1506001"/>
              <a:ext cx="2680422" cy="38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02 </a:t>
              </a:r>
              <a:r>
                <a: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71" name="淘宝-想搞设计PPT(倒卖必究)-71"/>
            <p:cNvSpPr txBox="1"/>
            <p:nvPr/>
          </p:nvSpPr>
          <p:spPr>
            <a:xfrm>
              <a:off x="6093451" y="1885506"/>
              <a:ext cx="2680423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444767" y="4037251"/>
            <a:ext cx="2812659" cy="1743178"/>
            <a:chOff x="390154" y="1556241"/>
            <a:chExt cx="2813025" cy="1742774"/>
          </a:xfrm>
        </p:grpSpPr>
        <p:sp>
          <p:nvSpPr>
            <p:cNvPr id="73" name="淘宝-想搞设计PPT(倒卖必究)-73"/>
            <p:cNvSpPr txBox="1"/>
            <p:nvPr/>
          </p:nvSpPr>
          <p:spPr>
            <a:xfrm>
              <a:off x="390154" y="1556241"/>
              <a:ext cx="2813025" cy="38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03 </a:t>
              </a:r>
              <a:r>
                <a: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74" name="淘宝-想搞设计PPT(倒卖必究)-74"/>
            <p:cNvSpPr txBox="1"/>
            <p:nvPr/>
          </p:nvSpPr>
          <p:spPr>
            <a:xfrm>
              <a:off x="390154" y="1895554"/>
              <a:ext cx="2680422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131898" y="4027201"/>
            <a:ext cx="2832686" cy="1753229"/>
            <a:chOff x="6093451" y="1546193"/>
            <a:chExt cx="2833055" cy="1752822"/>
          </a:xfrm>
        </p:grpSpPr>
        <p:sp>
          <p:nvSpPr>
            <p:cNvPr id="76" name="淘宝-想搞设计PPT(倒卖必究)-76"/>
            <p:cNvSpPr txBox="1"/>
            <p:nvPr/>
          </p:nvSpPr>
          <p:spPr>
            <a:xfrm>
              <a:off x="6093452" y="1546193"/>
              <a:ext cx="2833054" cy="38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04 </a:t>
              </a:r>
              <a:r>
                <a: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77" name="淘宝-想搞设计PPT(倒卖必究)-77"/>
            <p:cNvSpPr txBox="1"/>
            <p:nvPr/>
          </p:nvSpPr>
          <p:spPr>
            <a:xfrm>
              <a:off x="6093451" y="1895554"/>
              <a:ext cx="2680423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FB0C262-3246-8FF9-15CB-221B96DF8925}"/>
              </a:ext>
            </a:extLst>
          </p:cNvPr>
          <p:cNvGrpSpPr/>
          <p:nvPr/>
        </p:nvGrpSpPr>
        <p:grpSpPr>
          <a:xfrm>
            <a:off x="0" y="55380"/>
            <a:ext cx="12192000" cy="792000"/>
            <a:chOff x="0" y="0"/>
            <a:chExt cx="12192000" cy="792000"/>
          </a:xfrm>
        </p:grpSpPr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3AE15B9A-0184-575C-6C98-996168D9F86C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2440268D-7407-CD6A-C456-9F9DEFBBB9CE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D7485612-2928-A8E1-0A69-6583BB73C3BE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EE127725-B634-1E8F-7E3B-02B588E20F9C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4DD499F4-BF73-79E9-A24A-6BEDD55C01C3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00884E9A-780C-4515-742A-D6F8105E37BA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95C9D6CB-018F-E108-6F17-F9BA74536D72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14928DBE-8332-734E-37DE-C7D427CA239B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61B790E8-B359-CBC2-B623-E9DF6C19FEAF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E5EB5046-FFCB-A71C-F6A4-F568C08054CB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spc="100" dirty="0">
                  <a:solidFill>
                    <a:srgbClr val="103F69"/>
                  </a:solidFill>
                </a:rPr>
                <a:t>论文总结</a:t>
              </a:r>
            </a:p>
          </p:txBody>
        </p:sp>
        <p:pic>
          <p:nvPicPr>
            <p:cNvPr id="78" name="Picture 77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D361CD32-DD60-4E66-A562-F6FB20862B95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8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3"/>
    </mc:Choice>
    <mc:Fallback xmlns:p15="http://schemas.microsoft.com/office/powerpoint/2012/main" xmlns="">
      <p:transition spd="slow" advTm="3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淘宝-想搞设计PPT(倒卖必究)-32"/>
          <p:cNvSpPr/>
          <p:nvPr/>
        </p:nvSpPr>
        <p:spPr>
          <a:xfrm>
            <a:off x="3791250" y="1960490"/>
            <a:ext cx="7391859" cy="1740665"/>
          </a:xfrm>
          <a:prstGeom prst="rect">
            <a:avLst/>
          </a:prstGeom>
          <a:solidFill>
            <a:srgbClr val="114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sp>
        <p:nvSpPr>
          <p:cNvPr id="33" name="淘宝-想搞设计PPT(倒卖必究)-33"/>
          <p:cNvSpPr/>
          <p:nvPr/>
        </p:nvSpPr>
        <p:spPr>
          <a:xfrm rot="5400000">
            <a:off x="1569207" y="1590583"/>
            <a:ext cx="1740665" cy="2480480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860602"/>
                </a:moveTo>
                <a:lnTo>
                  <a:pt x="0" y="132410"/>
                </a:lnTo>
                <a:lnTo>
                  <a:pt x="582757" y="132410"/>
                </a:lnTo>
                <a:lnTo>
                  <a:pt x="725109" y="0"/>
                </a:lnTo>
                <a:lnTo>
                  <a:pt x="867461" y="132410"/>
                </a:lnTo>
                <a:lnTo>
                  <a:pt x="1450218" y="132410"/>
                </a:lnTo>
                <a:lnTo>
                  <a:pt x="1450218" y="1860602"/>
                </a:lnTo>
                <a:close/>
              </a:path>
            </a:pathLst>
          </a:custGeom>
          <a:solidFill>
            <a:srgbClr val="114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sp>
        <p:nvSpPr>
          <p:cNvPr id="34" name="淘宝-想搞设计PPT(倒卖必究)-34"/>
          <p:cNvSpPr txBox="1"/>
          <p:nvPr/>
        </p:nvSpPr>
        <p:spPr>
          <a:xfrm>
            <a:off x="4372374" y="2424465"/>
            <a:ext cx="633587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3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3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endParaRPr lang="en-US" altLang="zh-CN" sz="13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1300" b="1">
                <a:solidFill>
                  <a:schemeClr val="bg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字号请根据你的内容多少，及演示需要调整大小。</a:t>
            </a:r>
            <a:endParaRPr lang="en-US" altLang="zh-CN" sz="1300" b="1">
              <a:solidFill>
                <a:schemeClr val="bg2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淘宝-想搞设计PPT(倒卖必究)-35"/>
          <p:cNvSpPr txBox="1"/>
          <p:nvPr/>
        </p:nvSpPr>
        <p:spPr>
          <a:xfrm>
            <a:off x="1767886" y="2313639"/>
            <a:ext cx="11667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3600" b="1" spc="385" dirty="0">
                <a:solidFill>
                  <a:srgbClr val="FFFFFF"/>
                </a:solidFill>
              </a:rPr>
              <a:t>全国现状</a:t>
            </a:r>
          </a:p>
        </p:txBody>
      </p:sp>
      <p:sp>
        <p:nvSpPr>
          <p:cNvPr id="36" name="淘宝-想搞设计PPT(倒卖必究)-36"/>
          <p:cNvSpPr/>
          <p:nvPr/>
        </p:nvSpPr>
        <p:spPr>
          <a:xfrm>
            <a:off x="1199300" y="4090140"/>
            <a:ext cx="7391859" cy="1740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sp>
        <p:nvSpPr>
          <p:cNvPr id="37" name="淘宝-想搞设计PPT(倒卖必究)-37"/>
          <p:cNvSpPr/>
          <p:nvPr/>
        </p:nvSpPr>
        <p:spPr>
          <a:xfrm rot="16200000" flipH="1">
            <a:off x="9072537" y="3720231"/>
            <a:ext cx="1740665" cy="2480480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32410"/>
                </a:moveTo>
                <a:lnTo>
                  <a:pt x="0" y="1860602"/>
                </a:lnTo>
                <a:lnTo>
                  <a:pt x="1450218" y="1860602"/>
                </a:lnTo>
                <a:lnTo>
                  <a:pt x="1450218" y="132410"/>
                </a:lnTo>
                <a:lnTo>
                  <a:pt x="867461" y="132410"/>
                </a:lnTo>
                <a:lnTo>
                  <a:pt x="725109" y="0"/>
                </a:lnTo>
                <a:lnTo>
                  <a:pt x="582757" y="13241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zh-CN" altLang="en-US"/>
          </a:p>
        </p:txBody>
      </p:sp>
      <p:sp>
        <p:nvSpPr>
          <p:cNvPr id="38" name="淘宝-想搞设计PPT(倒卖必究)-38"/>
          <p:cNvSpPr txBox="1"/>
          <p:nvPr/>
        </p:nvSpPr>
        <p:spPr>
          <a:xfrm>
            <a:off x="9447739" y="4443288"/>
            <a:ext cx="116678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3600" b="1" spc="385" dirty="0">
                <a:solidFill>
                  <a:srgbClr val="FFFFFF"/>
                </a:solidFill>
              </a:rPr>
              <a:t>地区现状</a:t>
            </a:r>
          </a:p>
        </p:txBody>
      </p:sp>
      <p:sp>
        <p:nvSpPr>
          <p:cNvPr id="39" name="淘宝-想搞设计PPT(倒卖必究)-39"/>
          <p:cNvSpPr txBox="1"/>
          <p:nvPr/>
        </p:nvSpPr>
        <p:spPr>
          <a:xfrm>
            <a:off x="1679291" y="4498701"/>
            <a:ext cx="6623874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3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毕业论文在进行编写的过程中，需要经过开题报告、论文编写、论文上交评定、论文答辩以及论文评分五个过程，其中开题报告是论文进行的最重要的一个过程，也是论文能否进行的一个重要指标。</a:t>
            </a:r>
            <a:endParaRPr lang="en-US" altLang="zh-CN" sz="13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endParaRPr lang="en-US" altLang="zh-CN" sz="13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1300" b="1">
                <a:solidFill>
                  <a:schemeClr val="bg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字号请根据你的内容多少，及演示需要调整大小。</a:t>
            </a:r>
            <a:endParaRPr lang="en-US" altLang="zh-CN" sz="1300" b="1">
              <a:solidFill>
                <a:schemeClr val="bg2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A5D6C67-E343-B8A4-743A-9848767B7282}"/>
              </a:ext>
            </a:extLst>
          </p:cNvPr>
          <p:cNvGrpSpPr/>
          <p:nvPr/>
        </p:nvGrpSpPr>
        <p:grpSpPr>
          <a:xfrm>
            <a:off x="0" y="55380"/>
            <a:ext cx="12192000" cy="792000"/>
            <a:chOff x="0" y="0"/>
            <a:chExt cx="12192000" cy="792000"/>
          </a:xfrm>
        </p:grpSpPr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BF90C10E-0586-CF68-54B7-D70E8A46185B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A00A69B6-3B82-910A-197F-B9229192E4AC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3CC5957E-59DF-B3AC-7E4A-533088879DB0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CFD59C5B-8753-D524-7EAC-FA98AEDF1A90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83A2E20A-EDE4-5C9F-04C3-8DB06E184EA7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7254CF53-DA31-55FB-E8CF-7283DBC91576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4E9F4A2D-B68F-5C88-2CFD-AE94E368A722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0982B25C-5A46-2A54-75C5-F6E521084EE8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F2A8590B-AE2C-0636-E0E2-274267D252A8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810DE71C-1E15-768C-ECF0-400C19582EE1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spc="100" dirty="0">
                  <a:solidFill>
                    <a:srgbClr val="103F69"/>
                  </a:solidFill>
                </a:rPr>
                <a:t>论文总结</a:t>
              </a:r>
            </a:p>
          </p:txBody>
        </p:sp>
        <p:pic>
          <p:nvPicPr>
            <p:cNvPr id="45" name="Picture 44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52F21825-1DE4-96FB-698E-623C05259ADD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5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9"/>
    </mc:Choice>
    <mc:Fallback xmlns:p15="http://schemas.microsoft.com/office/powerpoint/2012/main" xmlns="">
      <p:transition spd="slow" advTm="2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/>
      <p:bldP spid="36" grpId="0" animBg="1"/>
      <p:bldP spid="37" grpId="0" animBg="1"/>
      <p:bldP spid="3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4190321" y="1908295"/>
            <a:ext cx="3554017" cy="3736237"/>
            <a:chOff x="3143150" y="1589878"/>
            <a:chExt cx="2665860" cy="3112810"/>
          </a:xfrm>
        </p:grpSpPr>
        <p:grpSp>
          <p:nvGrpSpPr>
            <p:cNvPr id="62" name="组合 61"/>
            <p:cNvGrpSpPr/>
            <p:nvPr/>
          </p:nvGrpSpPr>
          <p:grpSpPr>
            <a:xfrm>
              <a:off x="3143150" y="1589878"/>
              <a:ext cx="2665860" cy="3112810"/>
              <a:chOff x="3250939" y="1851011"/>
              <a:chExt cx="2448000" cy="2858424"/>
            </a:xfrm>
          </p:grpSpPr>
          <p:sp>
            <p:nvSpPr>
              <p:cNvPr id="69" name="淘宝-想搞设计PPT(倒卖必究)-69"/>
              <p:cNvSpPr/>
              <p:nvPr/>
            </p:nvSpPr>
            <p:spPr>
              <a:xfrm flipV="1">
                <a:off x="3250939" y="2567435"/>
                <a:ext cx="2448000" cy="2142000"/>
              </a:xfrm>
              <a:prstGeom prst="triangle">
                <a:avLst/>
              </a:prstGeom>
              <a:solidFill>
                <a:srgbClr val="0F3D6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淘宝-想搞设计PPT(倒卖必究)-70"/>
              <p:cNvSpPr/>
              <p:nvPr/>
            </p:nvSpPr>
            <p:spPr>
              <a:xfrm>
                <a:off x="3250939" y="1851011"/>
                <a:ext cx="2448000" cy="2142000"/>
              </a:xfrm>
              <a:prstGeom prst="triangle">
                <a:avLst/>
              </a:prstGeom>
              <a:solidFill>
                <a:srgbClr val="0F3D6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淘宝-想搞设计PPT(倒卖必究)-63"/>
            <p:cNvSpPr txBox="1"/>
            <p:nvPr/>
          </p:nvSpPr>
          <p:spPr>
            <a:xfrm>
              <a:off x="4308447" y="1911755"/>
              <a:ext cx="335266" cy="333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淘宝-想搞设计PPT(倒卖必究)-64"/>
            <p:cNvSpPr txBox="1"/>
            <p:nvPr/>
          </p:nvSpPr>
          <p:spPr>
            <a:xfrm>
              <a:off x="5231308" y="2412532"/>
              <a:ext cx="335266" cy="333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zh-CN" altLang="en-US" sz="2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淘宝-想搞设计PPT(倒卖必究)-65"/>
            <p:cNvSpPr txBox="1"/>
            <p:nvPr/>
          </p:nvSpPr>
          <p:spPr>
            <a:xfrm>
              <a:off x="5231308" y="3526948"/>
              <a:ext cx="335266" cy="333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淘宝-想搞设计PPT(倒卖必究)-66"/>
            <p:cNvSpPr txBox="1"/>
            <p:nvPr/>
          </p:nvSpPr>
          <p:spPr>
            <a:xfrm>
              <a:off x="4308447" y="4088289"/>
              <a:ext cx="335266" cy="333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淘宝-想搞设计PPT(倒卖必究)-67"/>
            <p:cNvSpPr txBox="1"/>
            <p:nvPr/>
          </p:nvSpPr>
          <p:spPr>
            <a:xfrm>
              <a:off x="3383720" y="3565383"/>
              <a:ext cx="335266" cy="333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淘宝-想搞设计PPT(倒卖必究)-68"/>
            <p:cNvSpPr txBox="1"/>
            <p:nvPr/>
          </p:nvSpPr>
          <p:spPr>
            <a:xfrm>
              <a:off x="3383720" y="2458260"/>
              <a:ext cx="335266" cy="333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6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1" name="淘宝-想搞设计PPT(倒卖必究)-71"/>
          <p:cNvSpPr/>
          <p:nvPr/>
        </p:nvSpPr>
        <p:spPr bwMode="auto">
          <a:xfrm>
            <a:off x="4782324" y="2844732"/>
            <a:ext cx="2370011" cy="1863364"/>
          </a:xfrm>
          <a:custGeom>
            <a:avLst/>
            <a:gdLst>
              <a:gd name="T0" fmla="*/ 2394 w 3192"/>
              <a:gd name="T1" fmla="*/ 0 h 2765"/>
              <a:gd name="T2" fmla="*/ 3192 w 3192"/>
              <a:gd name="T3" fmla="*/ 1382 h 2765"/>
              <a:gd name="T4" fmla="*/ 2394 w 3192"/>
              <a:gd name="T5" fmla="*/ 2765 h 2765"/>
              <a:gd name="T6" fmla="*/ 798 w 3192"/>
              <a:gd name="T7" fmla="*/ 2765 h 2765"/>
              <a:gd name="T8" fmla="*/ 0 w 3192"/>
              <a:gd name="T9" fmla="*/ 1382 h 2765"/>
              <a:gd name="T10" fmla="*/ 798 w 3192"/>
              <a:gd name="T11" fmla="*/ 0 h 2765"/>
              <a:gd name="T12" fmla="*/ 2394 w 3192"/>
              <a:gd name="T13" fmla="*/ 0 h 2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2" h="2765">
                <a:moveTo>
                  <a:pt x="2394" y="0"/>
                </a:moveTo>
                <a:lnTo>
                  <a:pt x="3192" y="1382"/>
                </a:lnTo>
                <a:lnTo>
                  <a:pt x="2394" y="2765"/>
                </a:lnTo>
                <a:lnTo>
                  <a:pt x="798" y="2765"/>
                </a:lnTo>
                <a:lnTo>
                  <a:pt x="0" y="1382"/>
                </a:lnTo>
                <a:lnTo>
                  <a:pt x="798" y="0"/>
                </a:lnTo>
                <a:lnTo>
                  <a:pt x="2394" y="0"/>
                </a:lnTo>
                <a:close/>
              </a:path>
            </a:pathLst>
          </a:custGeom>
          <a:solidFill>
            <a:schemeClr val="bg2"/>
          </a:solidFill>
          <a:ln w="6" cap="flat">
            <a:noFill/>
            <a:prstDash val="solid"/>
            <a:miter lim="800000"/>
          </a:ln>
        </p:spPr>
        <p:txBody>
          <a:bodyPr vert="horz" wrap="square" lIns="117226" tIns="58613" rIns="117226" bIns="5861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淘宝-想搞设计PPT(倒卖必究)-72"/>
          <p:cNvSpPr txBox="1"/>
          <p:nvPr/>
        </p:nvSpPr>
        <p:spPr>
          <a:xfrm>
            <a:off x="5268192" y="3370055"/>
            <a:ext cx="139827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1">
                <a:solidFill>
                  <a:srgbClr val="11426E"/>
                </a:solidFill>
              </a:rPr>
              <a:t>国外研究现状</a:t>
            </a:r>
          </a:p>
        </p:txBody>
      </p:sp>
      <p:sp>
        <p:nvSpPr>
          <p:cNvPr id="73" name="淘宝-想搞设计PPT(倒卖必究)-73"/>
          <p:cNvSpPr txBox="1"/>
          <p:nvPr/>
        </p:nvSpPr>
        <p:spPr>
          <a:xfrm>
            <a:off x="8399161" y="1751047"/>
            <a:ext cx="28342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概述性文字标题</a:t>
            </a:r>
          </a:p>
        </p:txBody>
      </p:sp>
      <p:sp>
        <p:nvSpPr>
          <p:cNvPr id="74" name="淘宝-想搞设计PPT(倒卖必究)-74"/>
          <p:cNvSpPr txBox="1"/>
          <p:nvPr/>
        </p:nvSpPr>
        <p:spPr>
          <a:xfrm>
            <a:off x="8399163" y="2160802"/>
            <a:ext cx="2783946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淘宝-想搞设计PPT(倒卖必究)-75"/>
          <p:cNvSpPr txBox="1"/>
          <p:nvPr/>
        </p:nvSpPr>
        <p:spPr>
          <a:xfrm>
            <a:off x="8399161" y="3168582"/>
            <a:ext cx="28342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概述性文字标题</a:t>
            </a:r>
          </a:p>
        </p:txBody>
      </p:sp>
      <p:sp>
        <p:nvSpPr>
          <p:cNvPr id="76" name="淘宝-想搞设计PPT(倒卖必究)-76"/>
          <p:cNvSpPr txBox="1"/>
          <p:nvPr/>
        </p:nvSpPr>
        <p:spPr>
          <a:xfrm>
            <a:off x="8399163" y="3578337"/>
            <a:ext cx="2783946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淘宝-想搞设计PPT(倒卖必究)-77"/>
          <p:cNvSpPr txBox="1"/>
          <p:nvPr/>
        </p:nvSpPr>
        <p:spPr>
          <a:xfrm>
            <a:off x="8399161" y="4647182"/>
            <a:ext cx="28342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概述性文字标题</a:t>
            </a:r>
          </a:p>
        </p:txBody>
      </p:sp>
      <p:sp>
        <p:nvSpPr>
          <p:cNvPr id="78" name="淘宝-想搞设计PPT(倒卖必究)-78"/>
          <p:cNvSpPr txBox="1"/>
          <p:nvPr/>
        </p:nvSpPr>
        <p:spPr>
          <a:xfrm>
            <a:off x="8399163" y="5056937"/>
            <a:ext cx="2783946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淘宝-想搞设计PPT(倒卖必究)-79"/>
          <p:cNvSpPr txBox="1"/>
          <p:nvPr/>
        </p:nvSpPr>
        <p:spPr>
          <a:xfrm>
            <a:off x="956982" y="1751047"/>
            <a:ext cx="28342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概述性文字标题</a:t>
            </a:r>
          </a:p>
        </p:txBody>
      </p:sp>
      <p:sp>
        <p:nvSpPr>
          <p:cNvPr id="80" name="淘宝-想搞设计PPT(倒卖必究)-80"/>
          <p:cNvSpPr txBox="1"/>
          <p:nvPr/>
        </p:nvSpPr>
        <p:spPr>
          <a:xfrm>
            <a:off x="956984" y="2160802"/>
            <a:ext cx="2783946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淘宝-想搞设计PPT(倒卖必究)-81"/>
          <p:cNvSpPr txBox="1"/>
          <p:nvPr/>
        </p:nvSpPr>
        <p:spPr>
          <a:xfrm>
            <a:off x="956982" y="3168582"/>
            <a:ext cx="28342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概述性文字标题</a:t>
            </a:r>
          </a:p>
        </p:txBody>
      </p:sp>
      <p:sp>
        <p:nvSpPr>
          <p:cNvPr id="82" name="淘宝-想搞设计PPT(倒卖必究)-82"/>
          <p:cNvSpPr txBox="1"/>
          <p:nvPr/>
        </p:nvSpPr>
        <p:spPr>
          <a:xfrm>
            <a:off x="956984" y="3578337"/>
            <a:ext cx="2783946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淘宝-想搞设计PPT(倒卖必究)-83"/>
          <p:cNvSpPr txBox="1"/>
          <p:nvPr/>
        </p:nvSpPr>
        <p:spPr>
          <a:xfrm>
            <a:off x="956982" y="4647182"/>
            <a:ext cx="28342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概述性文字标题</a:t>
            </a:r>
          </a:p>
        </p:txBody>
      </p:sp>
      <p:sp>
        <p:nvSpPr>
          <p:cNvPr id="84" name="淘宝-想搞设计PPT(倒卖必究)-84"/>
          <p:cNvSpPr txBox="1"/>
          <p:nvPr/>
        </p:nvSpPr>
        <p:spPr>
          <a:xfrm>
            <a:off x="956984" y="5056937"/>
            <a:ext cx="2783946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5967331" y="4779009"/>
            <a:ext cx="2354480" cy="647346"/>
            <a:chOff x="4476081" y="3981586"/>
            <a:chExt cx="1766090" cy="539330"/>
          </a:xfrm>
        </p:grpSpPr>
        <p:cxnSp>
          <p:nvCxnSpPr>
            <p:cNvPr id="86" name="淘宝-想搞设计PPT(倒卖必究)-86"/>
            <p:cNvCxnSpPr/>
            <p:nvPr/>
          </p:nvCxnSpPr>
          <p:spPr>
            <a:xfrm flipV="1">
              <a:off x="4476081" y="4520915"/>
              <a:ext cx="1464071" cy="1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淘宝-想搞设计PPT(倒卖必究)-87"/>
            <p:cNvCxnSpPr/>
            <p:nvPr/>
          </p:nvCxnSpPr>
          <p:spPr>
            <a:xfrm>
              <a:off x="5940152" y="3981586"/>
              <a:ext cx="302019" cy="0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淘宝-想搞设计PPT(倒卖必究)-88"/>
            <p:cNvCxnSpPr/>
            <p:nvPr/>
          </p:nvCxnSpPr>
          <p:spPr>
            <a:xfrm flipH="1">
              <a:off x="5940152" y="3981586"/>
              <a:ext cx="0" cy="539328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/>
          <p:cNvGrpSpPr/>
          <p:nvPr/>
        </p:nvGrpSpPr>
        <p:grpSpPr>
          <a:xfrm>
            <a:off x="7535180" y="1896423"/>
            <a:ext cx="786632" cy="1054174"/>
            <a:chOff x="5652120" y="1579986"/>
            <a:chExt cx="590051" cy="878275"/>
          </a:xfrm>
        </p:grpSpPr>
        <p:cxnSp>
          <p:nvCxnSpPr>
            <p:cNvPr id="90" name="淘宝-想搞设计PPT(倒卖必究)-90"/>
            <p:cNvCxnSpPr/>
            <p:nvPr/>
          </p:nvCxnSpPr>
          <p:spPr>
            <a:xfrm>
              <a:off x="5940152" y="1579986"/>
              <a:ext cx="302019" cy="0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淘宝-想搞设计PPT(倒卖必究)-91"/>
            <p:cNvCxnSpPr/>
            <p:nvPr/>
          </p:nvCxnSpPr>
          <p:spPr>
            <a:xfrm flipV="1">
              <a:off x="5652120" y="2458260"/>
              <a:ext cx="288032" cy="1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淘宝-想搞设计PPT(倒卖必究)-92"/>
            <p:cNvCxnSpPr/>
            <p:nvPr/>
          </p:nvCxnSpPr>
          <p:spPr>
            <a:xfrm flipH="1">
              <a:off x="5940152" y="1579986"/>
              <a:ext cx="0" cy="878275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2831270" y="1880344"/>
            <a:ext cx="3136061" cy="252508"/>
            <a:chOff x="2123729" y="1566590"/>
            <a:chExt cx="2352352" cy="210375"/>
          </a:xfrm>
        </p:grpSpPr>
        <p:cxnSp>
          <p:nvCxnSpPr>
            <p:cNvPr id="94" name="淘宝-想搞设计PPT(倒卖必究)-94"/>
            <p:cNvCxnSpPr/>
            <p:nvPr/>
          </p:nvCxnSpPr>
          <p:spPr>
            <a:xfrm flipH="1" flipV="1">
              <a:off x="2987824" y="1776964"/>
              <a:ext cx="1488257" cy="1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淘宝-想搞设计PPT(倒卖必究)-95"/>
            <p:cNvCxnSpPr/>
            <p:nvPr/>
          </p:nvCxnSpPr>
          <p:spPr>
            <a:xfrm flipH="1">
              <a:off x="2123729" y="1566590"/>
              <a:ext cx="864095" cy="0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淘宝-想搞设计PPT(倒卖必究)-96"/>
            <p:cNvCxnSpPr/>
            <p:nvPr/>
          </p:nvCxnSpPr>
          <p:spPr>
            <a:xfrm flipH="1">
              <a:off x="2987824" y="1579986"/>
              <a:ext cx="0" cy="196978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/>
          <p:cNvGrpSpPr/>
          <p:nvPr/>
        </p:nvGrpSpPr>
        <p:grpSpPr>
          <a:xfrm>
            <a:off x="2831274" y="2950595"/>
            <a:ext cx="1568029" cy="347284"/>
            <a:chOff x="2123731" y="2458260"/>
            <a:chExt cx="1176175" cy="289336"/>
          </a:xfrm>
        </p:grpSpPr>
        <p:cxnSp>
          <p:nvCxnSpPr>
            <p:cNvPr id="98" name="淘宝-想搞设计PPT(倒卖必究)-98"/>
            <p:cNvCxnSpPr/>
            <p:nvPr/>
          </p:nvCxnSpPr>
          <p:spPr>
            <a:xfrm flipH="1">
              <a:off x="2987824" y="2458260"/>
              <a:ext cx="312082" cy="0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淘宝-想搞设计PPT(倒卖必究)-99"/>
            <p:cNvCxnSpPr/>
            <p:nvPr/>
          </p:nvCxnSpPr>
          <p:spPr>
            <a:xfrm flipH="1">
              <a:off x="2123731" y="2747596"/>
              <a:ext cx="864093" cy="0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淘宝-想搞设计PPT(倒卖必究)-100"/>
            <p:cNvCxnSpPr/>
            <p:nvPr/>
          </p:nvCxnSpPr>
          <p:spPr>
            <a:xfrm flipH="1">
              <a:off x="2987824" y="2458260"/>
              <a:ext cx="0" cy="289336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2831274" y="4613032"/>
            <a:ext cx="1568029" cy="165978"/>
            <a:chOff x="2123731" y="3843303"/>
            <a:chExt cx="1176175" cy="138283"/>
          </a:xfrm>
        </p:grpSpPr>
        <p:cxnSp>
          <p:nvCxnSpPr>
            <p:cNvPr id="102" name="淘宝-想搞设计PPT(倒卖必究)-102"/>
            <p:cNvCxnSpPr/>
            <p:nvPr/>
          </p:nvCxnSpPr>
          <p:spPr>
            <a:xfrm flipH="1">
              <a:off x="2987824" y="3843303"/>
              <a:ext cx="312082" cy="0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淘宝-想搞设计PPT(倒卖必究)-103"/>
            <p:cNvCxnSpPr/>
            <p:nvPr/>
          </p:nvCxnSpPr>
          <p:spPr>
            <a:xfrm flipH="1">
              <a:off x="2123731" y="3979477"/>
              <a:ext cx="864093" cy="0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淘宝-想搞设计PPT(倒卖必究)-104"/>
            <p:cNvCxnSpPr/>
            <p:nvPr/>
          </p:nvCxnSpPr>
          <p:spPr>
            <a:xfrm flipH="1">
              <a:off x="2987824" y="3843303"/>
              <a:ext cx="0" cy="138283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淘宝-想搞设计PPT(倒卖必究)-105"/>
          <p:cNvSpPr txBox="1"/>
          <p:nvPr/>
        </p:nvSpPr>
        <p:spPr>
          <a:xfrm>
            <a:off x="8399888" y="3168582"/>
            <a:ext cx="28342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>
                <a:solidFill>
                  <a:srgbClr val="0F3D66"/>
                </a:solidFill>
                <a:latin typeface="微软雅黑" pitchFamily="34" charset="-122"/>
                <a:ea typeface="微软雅黑" pitchFamily="34" charset="-122"/>
              </a:rPr>
              <a:t>概述性文字标题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7535906" y="3297879"/>
            <a:ext cx="786632" cy="1315154"/>
            <a:chOff x="5652665" y="2747596"/>
            <a:chExt cx="590051" cy="1095708"/>
          </a:xfrm>
        </p:grpSpPr>
        <p:cxnSp>
          <p:nvCxnSpPr>
            <p:cNvPr id="107" name="淘宝-想搞设计PPT(倒卖必究)-107"/>
            <p:cNvCxnSpPr/>
            <p:nvPr/>
          </p:nvCxnSpPr>
          <p:spPr>
            <a:xfrm>
              <a:off x="5940697" y="2747596"/>
              <a:ext cx="302019" cy="0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淘宝-想搞设计PPT(倒卖必究)-108"/>
            <p:cNvCxnSpPr/>
            <p:nvPr/>
          </p:nvCxnSpPr>
          <p:spPr>
            <a:xfrm flipV="1">
              <a:off x="5652665" y="3843303"/>
              <a:ext cx="288032" cy="1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淘宝-想搞设计PPT(倒卖必究)-109"/>
            <p:cNvCxnSpPr/>
            <p:nvPr/>
          </p:nvCxnSpPr>
          <p:spPr>
            <a:xfrm flipH="1">
              <a:off x="5940697" y="2747596"/>
              <a:ext cx="0" cy="1095708"/>
            </a:xfrm>
            <a:prstGeom prst="line">
              <a:avLst/>
            </a:prstGeom>
            <a:ln w="6350">
              <a:solidFill>
                <a:srgbClr val="11426E"/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27D3C3-49FB-C61E-FCAD-0BDB369CFFEA}"/>
              </a:ext>
            </a:extLst>
          </p:cNvPr>
          <p:cNvGrpSpPr/>
          <p:nvPr/>
        </p:nvGrpSpPr>
        <p:grpSpPr>
          <a:xfrm>
            <a:off x="0" y="55380"/>
            <a:ext cx="12192000" cy="792000"/>
            <a:chOff x="0" y="0"/>
            <a:chExt cx="12192000" cy="792000"/>
          </a:xfrm>
        </p:grpSpPr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D6D10914-7CE6-D11E-53BE-D130EABD060A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8C953768-7882-FBBE-200B-248FA8B63F4C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85D56EEE-8757-2509-2951-14CB105614C5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FB1B9AE5-43CD-8D0C-6D8A-BD21F8F4AC22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6344D1C2-8FC3-FB2E-4948-12E31730D4C9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CB3A934A-1797-830A-3C85-108EC17E3B10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450253F8-94B6-1B99-87CF-F4FA84DC92D2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574E8389-877B-6BBA-56DC-C69F8FEF0535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5F029428-FD7D-26AD-779A-E7FCB155BD27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89FA4F61-F2A9-4D7F-7CE7-5DB7F657FEAD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spc="100" dirty="0">
                  <a:solidFill>
                    <a:srgbClr val="103F69"/>
                  </a:solidFill>
                </a:rPr>
                <a:t>论文总结</a:t>
              </a:r>
            </a:p>
          </p:txBody>
        </p:sp>
        <p:pic>
          <p:nvPicPr>
            <p:cNvPr id="110" name="Picture 109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FEA3F6E9-CF4A-9BA1-9F90-1DD7881B4AA0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531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6"/>
    </mc:Choice>
    <mc:Fallback xmlns:p15="http://schemas.microsoft.com/office/powerpoint/2012/main" xmlns="">
      <p:transition spd="slow" advTm="6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10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淘宝-想搞设计PPT(倒卖必究)-19"/>
          <p:cNvCxnSpPr/>
          <p:nvPr>
            <p:custDataLst>
              <p:tags r:id="rId1"/>
            </p:custDataLst>
          </p:nvPr>
        </p:nvCxnSpPr>
        <p:spPr>
          <a:xfrm flipH="1">
            <a:off x="4706284" y="1871663"/>
            <a:ext cx="0" cy="1985962"/>
          </a:xfrm>
          <a:prstGeom prst="line">
            <a:avLst/>
          </a:prstGeom>
          <a:noFill/>
          <a:ln w="6350" cap="flat" cmpd="sng" algn="ctr">
            <a:solidFill>
              <a:srgbClr val="15548C"/>
            </a:solidFill>
            <a:prstDash val="sysDash"/>
            <a:miter lim="800000"/>
          </a:ln>
          <a:effectLst/>
        </p:spPr>
      </p:cxnSp>
      <p:cxnSp>
        <p:nvCxnSpPr>
          <p:cNvPr id="20" name="淘宝-想搞设计PPT(倒卖必究)-20"/>
          <p:cNvCxnSpPr/>
          <p:nvPr>
            <p:custDataLst>
              <p:tags r:id="rId2"/>
            </p:custDataLst>
          </p:nvPr>
        </p:nvCxnSpPr>
        <p:spPr>
          <a:xfrm flipH="1">
            <a:off x="7405034" y="1871663"/>
            <a:ext cx="0" cy="1985962"/>
          </a:xfrm>
          <a:prstGeom prst="line">
            <a:avLst/>
          </a:prstGeom>
          <a:noFill/>
          <a:ln w="6350" cap="flat" cmpd="sng" algn="ctr">
            <a:solidFill>
              <a:srgbClr val="15548C"/>
            </a:solidFill>
            <a:prstDash val="sysDash"/>
            <a:miter lim="800000"/>
          </a:ln>
          <a:effectLst/>
        </p:spPr>
      </p:cxnSp>
      <p:grpSp>
        <p:nvGrpSpPr>
          <p:cNvPr id="21" name="组合 20"/>
          <p:cNvGrpSpPr/>
          <p:nvPr/>
        </p:nvGrpSpPr>
        <p:grpSpPr>
          <a:xfrm>
            <a:off x="2702859" y="1871664"/>
            <a:ext cx="1309688" cy="2268536"/>
            <a:chOff x="2702859" y="1871664"/>
            <a:chExt cx="1309688" cy="2268536"/>
          </a:xfrm>
        </p:grpSpPr>
        <p:sp>
          <p:nvSpPr>
            <p:cNvPr id="22" name="淘宝-想搞设计PPT(倒卖必究)-22"/>
            <p:cNvSpPr/>
            <p:nvPr>
              <p:custDataLst>
                <p:tags r:id="rId9"/>
              </p:custDataLst>
            </p:nvPr>
          </p:nvSpPr>
          <p:spPr>
            <a:xfrm>
              <a:off x="2896534" y="1871664"/>
              <a:ext cx="922338" cy="1508125"/>
            </a:xfrm>
            <a:custGeom>
              <a:avLst/>
              <a:gdLst>
                <a:gd name="connsiteX0" fmla="*/ 823780 w 922634"/>
                <a:gd name="connsiteY0" fmla="*/ 1408671 h 1507525"/>
                <a:gd name="connsiteX1" fmla="*/ 922634 w 922634"/>
                <a:gd name="connsiteY1" fmla="*/ 1408671 h 1507525"/>
                <a:gd name="connsiteX2" fmla="*/ 922634 w 922634"/>
                <a:gd name="connsiteY2" fmla="*/ 1507525 h 1507525"/>
                <a:gd name="connsiteX3" fmla="*/ 823780 w 922634"/>
                <a:gd name="connsiteY3" fmla="*/ 1507525 h 1507525"/>
                <a:gd name="connsiteX4" fmla="*/ 659024 w 922634"/>
                <a:gd name="connsiteY4" fmla="*/ 1408671 h 1507525"/>
                <a:gd name="connsiteX5" fmla="*/ 757878 w 922634"/>
                <a:gd name="connsiteY5" fmla="*/ 1408671 h 1507525"/>
                <a:gd name="connsiteX6" fmla="*/ 757878 w 922634"/>
                <a:gd name="connsiteY6" fmla="*/ 1507525 h 1507525"/>
                <a:gd name="connsiteX7" fmla="*/ 659024 w 922634"/>
                <a:gd name="connsiteY7" fmla="*/ 1507525 h 1507525"/>
                <a:gd name="connsiteX8" fmla="*/ 494268 w 922634"/>
                <a:gd name="connsiteY8" fmla="*/ 1408671 h 1507525"/>
                <a:gd name="connsiteX9" fmla="*/ 593122 w 922634"/>
                <a:gd name="connsiteY9" fmla="*/ 1408671 h 1507525"/>
                <a:gd name="connsiteX10" fmla="*/ 593122 w 922634"/>
                <a:gd name="connsiteY10" fmla="*/ 1507525 h 1507525"/>
                <a:gd name="connsiteX11" fmla="*/ 494268 w 922634"/>
                <a:gd name="connsiteY11" fmla="*/ 1507525 h 1507525"/>
                <a:gd name="connsiteX12" fmla="*/ 329512 w 922634"/>
                <a:gd name="connsiteY12" fmla="*/ 1408671 h 1507525"/>
                <a:gd name="connsiteX13" fmla="*/ 428366 w 922634"/>
                <a:gd name="connsiteY13" fmla="*/ 1408671 h 1507525"/>
                <a:gd name="connsiteX14" fmla="*/ 428366 w 922634"/>
                <a:gd name="connsiteY14" fmla="*/ 1507525 h 1507525"/>
                <a:gd name="connsiteX15" fmla="*/ 329512 w 922634"/>
                <a:gd name="connsiteY15" fmla="*/ 1507525 h 1507525"/>
                <a:gd name="connsiteX16" fmla="*/ 164756 w 922634"/>
                <a:gd name="connsiteY16" fmla="*/ 1408671 h 1507525"/>
                <a:gd name="connsiteX17" fmla="*/ 263610 w 922634"/>
                <a:gd name="connsiteY17" fmla="*/ 1408671 h 1507525"/>
                <a:gd name="connsiteX18" fmla="*/ 263610 w 922634"/>
                <a:gd name="connsiteY18" fmla="*/ 1507525 h 1507525"/>
                <a:gd name="connsiteX19" fmla="*/ 164756 w 922634"/>
                <a:gd name="connsiteY19" fmla="*/ 1507525 h 1507525"/>
                <a:gd name="connsiteX20" fmla="*/ 0 w 922634"/>
                <a:gd name="connsiteY20" fmla="*/ 1408671 h 1507525"/>
                <a:gd name="connsiteX21" fmla="*/ 98854 w 922634"/>
                <a:gd name="connsiteY21" fmla="*/ 1408671 h 1507525"/>
                <a:gd name="connsiteX22" fmla="*/ 98854 w 922634"/>
                <a:gd name="connsiteY22" fmla="*/ 1507525 h 1507525"/>
                <a:gd name="connsiteX23" fmla="*/ 0 w 922634"/>
                <a:gd name="connsiteY23" fmla="*/ 1507525 h 1507525"/>
                <a:gd name="connsiteX24" fmla="*/ 823780 w 922634"/>
                <a:gd name="connsiteY24" fmla="*/ 1252152 h 1507525"/>
                <a:gd name="connsiteX25" fmla="*/ 922634 w 922634"/>
                <a:gd name="connsiteY25" fmla="*/ 1252152 h 1507525"/>
                <a:gd name="connsiteX26" fmla="*/ 922634 w 922634"/>
                <a:gd name="connsiteY26" fmla="*/ 1351006 h 1507525"/>
                <a:gd name="connsiteX27" fmla="*/ 823780 w 922634"/>
                <a:gd name="connsiteY27" fmla="*/ 1351006 h 1507525"/>
                <a:gd name="connsiteX28" fmla="*/ 659024 w 922634"/>
                <a:gd name="connsiteY28" fmla="*/ 1252152 h 1507525"/>
                <a:gd name="connsiteX29" fmla="*/ 757878 w 922634"/>
                <a:gd name="connsiteY29" fmla="*/ 1252152 h 1507525"/>
                <a:gd name="connsiteX30" fmla="*/ 757878 w 922634"/>
                <a:gd name="connsiteY30" fmla="*/ 1351006 h 1507525"/>
                <a:gd name="connsiteX31" fmla="*/ 659024 w 922634"/>
                <a:gd name="connsiteY31" fmla="*/ 1351006 h 1507525"/>
                <a:gd name="connsiteX32" fmla="*/ 494268 w 922634"/>
                <a:gd name="connsiteY32" fmla="*/ 1252152 h 1507525"/>
                <a:gd name="connsiteX33" fmla="*/ 593122 w 922634"/>
                <a:gd name="connsiteY33" fmla="*/ 1252152 h 1507525"/>
                <a:gd name="connsiteX34" fmla="*/ 593122 w 922634"/>
                <a:gd name="connsiteY34" fmla="*/ 1351006 h 1507525"/>
                <a:gd name="connsiteX35" fmla="*/ 494268 w 922634"/>
                <a:gd name="connsiteY35" fmla="*/ 1351006 h 1507525"/>
                <a:gd name="connsiteX36" fmla="*/ 329512 w 922634"/>
                <a:gd name="connsiteY36" fmla="*/ 1252152 h 1507525"/>
                <a:gd name="connsiteX37" fmla="*/ 428366 w 922634"/>
                <a:gd name="connsiteY37" fmla="*/ 1252152 h 1507525"/>
                <a:gd name="connsiteX38" fmla="*/ 428366 w 922634"/>
                <a:gd name="connsiteY38" fmla="*/ 1351006 h 1507525"/>
                <a:gd name="connsiteX39" fmla="*/ 329512 w 922634"/>
                <a:gd name="connsiteY39" fmla="*/ 1351006 h 1507525"/>
                <a:gd name="connsiteX40" fmla="*/ 164756 w 922634"/>
                <a:gd name="connsiteY40" fmla="*/ 1252152 h 1507525"/>
                <a:gd name="connsiteX41" fmla="*/ 263610 w 922634"/>
                <a:gd name="connsiteY41" fmla="*/ 1252152 h 1507525"/>
                <a:gd name="connsiteX42" fmla="*/ 263610 w 922634"/>
                <a:gd name="connsiteY42" fmla="*/ 1351006 h 1507525"/>
                <a:gd name="connsiteX43" fmla="*/ 164756 w 922634"/>
                <a:gd name="connsiteY43" fmla="*/ 1351006 h 1507525"/>
                <a:gd name="connsiteX44" fmla="*/ 0 w 922634"/>
                <a:gd name="connsiteY44" fmla="*/ 1252152 h 1507525"/>
                <a:gd name="connsiteX45" fmla="*/ 98854 w 922634"/>
                <a:gd name="connsiteY45" fmla="*/ 1252152 h 1507525"/>
                <a:gd name="connsiteX46" fmla="*/ 98854 w 922634"/>
                <a:gd name="connsiteY46" fmla="*/ 1351006 h 1507525"/>
                <a:gd name="connsiteX47" fmla="*/ 0 w 922634"/>
                <a:gd name="connsiteY47" fmla="*/ 1351006 h 1507525"/>
                <a:gd name="connsiteX48" fmla="*/ 823780 w 922634"/>
                <a:gd name="connsiteY48" fmla="*/ 1095633 h 1507525"/>
                <a:gd name="connsiteX49" fmla="*/ 922634 w 922634"/>
                <a:gd name="connsiteY49" fmla="*/ 1095633 h 1507525"/>
                <a:gd name="connsiteX50" fmla="*/ 922634 w 922634"/>
                <a:gd name="connsiteY50" fmla="*/ 1194487 h 1507525"/>
                <a:gd name="connsiteX51" fmla="*/ 823780 w 922634"/>
                <a:gd name="connsiteY51" fmla="*/ 1194487 h 1507525"/>
                <a:gd name="connsiteX52" fmla="*/ 659024 w 922634"/>
                <a:gd name="connsiteY52" fmla="*/ 1095633 h 1507525"/>
                <a:gd name="connsiteX53" fmla="*/ 757878 w 922634"/>
                <a:gd name="connsiteY53" fmla="*/ 1095633 h 1507525"/>
                <a:gd name="connsiteX54" fmla="*/ 757878 w 922634"/>
                <a:gd name="connsiteY54" fmla="*/ 1194487 h 1507525"/>
                <a:gd name="connsiteX55" fmla="*/ 659024 w 922634"/>
                <a:gd name="connsiteY55" fmla="*/ 1194487 h 1507525"/>
                <a:gd name="connsiteX56" fmla="*/ 494268 w 922634"/>
                <a:gd name="connsiteY56" fmla="*/ 1095633 h 1507525"/>
                <a:gd name="connsiteX57" fmla="*/ 593122 w 922634"/>
                <a:gd name="connsiteY57" fmla="*/ 1095633 h 1507525"/>
                <a:gd name="connsiteX58" fmla="*/ 593122 w 922634"/>
                <a:gd name="connsiteY58" fmla="*/ 1194487 h 1507525"/>
                <a:gd name="connsiteX59" fmla="*/ 494268 w 922634"/>
                <a:gd name="connsiteY59" fmla="*/ 1194487 h 1507525"/>
                <a:gd name="connsiteX60" fmla="*/ 329512 w 922634"/>
                <a:gd name="connsiteY60" fmla="*/ 1095633 h 1507525"/>
                <a:gd name="connsiteX61" fmla="*/ 428366 w 922634"/>
                <a:gd name="connsiteY61" fmla="*/ 1095633 h 1507525"/>
                <a:gd name="connsiteX62" fmla="*/ 428366 w 922634"/>
                <a:gd name="connsiteY62" fmla="*/ 1194487 h 1507525"/>
                <a:gd name="connsiteX63" fmla="*/ 329512 w 922634"/>
                <a:gd name="connsiteY63" fmla="*/ 1194487 h 1507525"/>
                <a:gd name="connsiteX64" fmla="*/ 164756 w 922634"/>
                <a:gd name="connsiteY64" fmla="*/ 1095633 h 1507525"/>
                <a:gd name="connsiteX65" fmla="*/ 263610 w 922634"/>
                <a:gd name="connsiteY65" fmla="*/ 1095633 h 1507525"/>
                <a:gd name="connsiteX66" fmla="*/ 263610 w 922634"/>
                <a:gd name="connsiteY66" fmla="*/ 1194487 h 1507525"/>
                <a:gd name="connsiteX67" fmla="*/ 164756 w 922634"/>
                <a:gd name="connsiteY67" fmla="*/ 1194487 h 1507525"/>
                <a:gd name="connsiteX68" fmla="*/ 0 w 922634"/>
                <a:gd name="connsiteY68" fmla="*/ 1095633 h 1507525"/>
                <a:gd name="connsiteX69" fmla="*/ 98854 w 922634"/>
                <a:gd name="connsiteY69" fmla="*/ 1095633 h 1507525"/>
                <a:gd name="connsiteX70" fmla="*/ 98854 w 922634"/>
                <a:gd name="connsiteY70" fmla="*/ 1194487 h 1507525"/>
                <a:gd name="connsiteX71" fmla="*/ 0 w 922634"/>
                <a:gd name="connsiteY71" fmla="*/ 1194487 h 1507525"/>
                <a:gd name="connsiteX72" fmla="*/ 823780 w 922634"/>
                <a:gd name="connsiteY72" fmla="*/ 939114 h 1507525"/>
                <a:gd name="connsiteX73" fmla="*/ 922634 w 922634"/>
                <a:gd name="connsiteY73" fmla="*/ 939114 h 1507525"/>
                <a:gd name="connsiteX74" fmla="*/ 922634 w 922634"/>
                <a:gd name="connsiteY74" fmla="*/ 1037968 h 1507525"/>
                <a:gd name="connsiteX75" fmla="*/ 823780 w 922634"/>
                <a:gd name="connsiteY75" fmla="*/ 1037968 h 1507525"/>
                <a:gd name="connsiteX76" fmla="*/ 659024 w 922634"/>
                <a:gd name="connsiteY76" fmla="*/ 939114 h 1507525"/>
                <a:gd name="connsiteX77" fmla="*/ 757878 w 922634"/>
                <a:gd name="connsiteY77" fmla="*/ 939114 h 1507525"/>
                <a:gd name="connsiteX78" fmla="*/ 757878 w 922634"/>
                <a:gd name="connsiteY78" fmla="*/ 1037968 h 1507525"/>
                <a:gd name="connsiteX79" fmla="*/ 659024 w 922634"/>
                <a:gd name="connsiteY79" fmla="*/ 1037968 h 1507525"/>
                <a:gd name="connsiteX80" fmla="*/ 494268 w 922634"/>
                <a:gd name="connsiteY80" fmla="*/ 939114 h 1507525"/>
                <a:gd name="connsiteX81" fmla="*/ 593122 w 922634"/>
                <a:gd name="connsiteY81" fmla="*/ 939114 h 1507525"/>
                <a:gd name="connsiteX82" fmla="*/ 593122 w 922634"/>
                <a:gd name="connsiteY82" fmla="*/ 1037968 h 1507525"/>
                <a:gd name="connsiteX83" fmla="*/ 494268 w 922634"/>
                <a:gd name="connsiteY83" fmla="*/ 1037968 h 1507525"/>
                <a:gd name="connsiteX84" fmla="*/ 329512 w 922634"/>
                <a:gd name="connsiteY84" fmla="*/ 939114 h 1507525"/>
                <a:gd name="connsiteX85" fmla="*/ 428366 w 922634"/>
                <a:gd name="connsiteY85" fmla="*/ 939114 h 1507525"/>
                <a:gd name="connsiteX86" fmla="*/ 428366 w 922634"/>
                <a:gd name="connsiteY86" fmla="*/ 1037968 h 1507525"/>
                <a:gd name="connsiteX87" fmla="*/ 329512 w 922634"/>
                <a:gd name="connsiteY87" fmla="*/ 1037968 h 1507525"/>
                <a:gd name="connsiteX88" fmla="*/ 164756 w 922634"/>
                <a:gd name="connsiteY88" fmla="*/ 939114 h 1507525"/>
                <a:gd name="connsiteX89" fmla="*/ 263610 w 922634"/>
                <a:gd name="connsiteY89" fmla="*/ 939114 h 1507525"/>
                <a:gd name="connsiteX90" fmla="*/ 263610 w 922634"/>
                <a:gd name="connsiteY90" fmla="*/ 1037968 h 1507525"/>
                <a:gd name="connsiteX91" fmla="*/ 164756 w 922634"/>
                <a:gd name="connsiteY91" fmla="*/ 1037968 h 1507525"/>
                <a:gd name="connsiteX92" fmla="*/ 0 w 922634"/>
                <a:gd name="connsiteY92" fmla="*/ 939114 h 1507525"/>
                <a:gd name="connsiteX93" fmla="*/ 98854 w 922634"/>
                <a:gd name="connsiteY93" fmla="*/ 939114 h 1507525"/>
                <a:gd name="connsiteX94" fmla="*/ 98854 w 922634"/>
                <a:gd name="connsiteY94" fmla="*/ 1037968 h 1507525"/>
                <a:gd name="connsiteX95" fmla="*/ 0 w 922634"/>
                <a:gd name="connsiteY95" fmla="*/ 1037968 h 1507525"/>
                <a:gd name="connsiteX96" fmla="*/ 823780 w 922634"/>
                <a:gd name="connsiteY96" fmla="*/ 782595 h 1507525"/>
                <a:gd name="connsiteX97" fmla="*/ 922634 w 922634"/>
                <a:gd name="connsiteY97" fmla="*/ 782595 h 1507525"/>
                <a:gd name="connsiteX98" fmla="*/ 922634 w 922634"/>
                <a:gd name="connsiteY98" fmla="*/ 881449 h 1507525"/>
                <a:gd name="connsiteX99" fmla="*/ 823780 w 922634"/>
                <a:gd name="connsiteY99" fmla="*/ 881449 h 1507525"/>
                <a:gd name="connsiteX100" fmla="*/ 659024 w 922634"/>
                <a:gd name="connsiteY100" fmla="*/ 782595 h 1507525"/>
                <a:gd name="connsiteX101" fmla="*/ 757878 w 922634"/>
                <a:gd name="connsiteY101" fmla="*/ 782595 h 1507525"/>
                <a:gd name="connsiteX102" fmla="*/ 757878 w 922634"/>
                <a:gd name="connsiteY102" fmla="*/ 881449 h 1507525"/>
                <a:gd name="connsiteX103" fmla="*/ 659024 w 922634"/>
                <a:gd name="connsiteY103" fmla="*/ 881449 h 1507525"/>
                <a:gd name="connsiteX104" fmla="*/ 494268 w 922634"/>
                <a:gd name="connsiteY104" fmla="*/ 782595 h 1507525"/>
                <a:gd name="connsiteX105" fmla="*/ 593122 w 922634"/>
                <a:gd name="connsiteY105" fmla="*/ 782595 h 1507525"/>
                <a:gd name="connsiteX106" fmla="*/ 593122 w 922634"/>
                <a:gd name="connsiteY106" fmla="*/ 881449 h 1507525"/>
                <a:gd name="connsiteX107" fmla="*/ 494268 w 922634"/>
                <a:gd name="connsiteY107" fmla="*/ 881449 h 1507525"/>
                <a:gd name="connsiteX108" fmla="*/ 329512 w 922634"/>
                <a:gd name="connsiteY108" fmla="*/ 782595 h 1507525"/>
                <a:gd name="connsiteX109" fmla="*/ 428366 w 922634"/>
                <a:gd name="connsiteY109" fmla="*/ 782595 h 1507525"/>
                <a:gd name="connsiteX110" fmla="*/ 428366 w 922634"/>
                <a:gd name="connsiteY110" fmla="*/ 881449 h 1507525"/>
                <a:gd name="connsiteX111" fmla="*/ 329512 w 922634"/>
                <a:gd name="connsiteY111" fmla="*/ 881449 h 1507525"/>
                <a:gd name="connsiteX112" fmla="*/ 164756 w 922634"/>
                <a:gd name="connsiteY112" fmla="*/ 782595 h 1507525"/>
                <a:gd name="connsiteX113" fmla="*/ 263610 w 922634"/>
                <a:gd name="connsiteY113" fmla="*/ 782595 h 1507525"/>
                <a:gd name="connsiteX114" fmla="*/ 263610 w 922634"/>
                <a:gd name="connsiteY114" fmla="*/ 881449 h 1507525"/>
                <a:gd name="connsiteX115" fmla="*/ 164756 w 922634"/>
                <a:gd name="connsiteY115" fmla="*/ 881449 h 1507525"/>
                <a:gd name="connsiteX116" fmla="*/ 0 w 922634"/>
                <a:gd name="connsiteY116" fmla="*/ 782595 h 1507525"/>
                <a:gd name="connsiteX117" fmla="*/ 98854 w 922634"/>
                <a:gd name="connsiteY117" fmla="*/ 782595 h 1507525"/>
                <a:gd name="connsiteX118" fmla="*/ 98854 w 922634"/>
                <a:gd name="connsiteY118" fmla="*/ 881449 h 1507525"/>
                <a:gd name="connsiteX119" fmla="*/ 0 w 922634"/>
                <a:gd name="connsiteY119" fmla="*/ 881449 h 1507525"/>
                <a:gd name="connsiteX120" fmla="*/ 823780 w 922634"/>
                <a:gd name="connsiteY120" fmla="*/ 626076 h 1507525"/>
                <a:gd name="connsiteX121" fmla="*/ 922634 w 922634"/>
                <a:gd name="connsiteY121" fmla="*/ 626076 h 1507525"/>
                <a:gd name="connsiteX122" fmla="*/ 922634 w 922634"/>
                <a:gd name="connsiteY122" fmla="*/ 724930 h 1507525"/>
                <a:gd name="connsiteX123" fmla="*/ 823780 w 922634"/>
                <a:gd name="connsiteY123" fmla="*/ 724930 h 1507525"/>
                <a:gd name="connsiteX124" fmla="*/ 659024 w 922634"/>
                <a:gd name="connsiteY124" fmla="*/ 626076 h 1507525"/>
                <a:gd name="connsiteX125" fmla="*/ 757878 w 922634"/>
                <a:gd name="connsiteY125" fmla="*/ 626076 h 1507525"/>
                <a:gd name="connsiteX126" fmla="*/ 757878 w 922634"/>
                <a:gd name="connsiteY126" fmla="*/ 724930 h 1507525"/>
                <a:gd name="connsiteX127" fmla="*/ 659024 w 922634"/>
                <a:gd name="connsiteY127" fmla="*/ 724930 h 1507525"/>
                <a:gd name="connsiteX128" fmla="*/ 494268 w 922634"/>
                <a:gd name="connsiteY128" fmla="*/ 626076 h 1507525"/>
                <a:gd name="connsiteX129" fmla="*/ 593122 w 922634"/>
                <a:gd name="connsiteY129" fmla="*/ 626076 h 1507525"/>
                <a:gd name="connsiteX130" fmla="*/ 593122 w 922634"/>
                <a:gd name="connsiteY130" fmla="*/ 724930 h 1507525"/>
                <a:gd name="connsiteX131" fmla="*/ 494268 w 922634"/>
                <a:gd name="connsiteY131" fmla="*/ 724930 h 1507525"/>
                <a:gd name="connsiteX132" fmla="*/ 329512 w 922634"/>
                <a:gd name="connsiteY132" fmla="*/ 626076 h 1507525"/>
                <a:gd name="connsiteX133" fmla="*/ 428366 w 922634"/>
                <a:gd name="connsiteY133" fmla="*/ 626076 h 1507525"/>
                <a:gd name="connsiteX134" fmla="*/ 428366 w 922634"/>
                <a:gd name="connsiteY134" fmla="*/ 724930 h 1507525"/>
                <a:gd name="connsiteX135" fmla="*/ 329512 w 922634"/>
                <a:gd name="connsiteY135" fmla="*/ 724930 h 1507525"/>
                <a:gd name="connsiteX136" fmla="*/ 164756 w 922634"/>
                <a:gd name="connsiteY136" fmla="*/ 626076 h 1507525"/>
                <a:gd name="connsiteX137" fmla="*/ 263610 w 922634"/>
                <a:gd name="connsiteY137" fmla="*/ 626076 h 1507525"/>
                <a:gd name="connsiteX138" fmla="*/ 263610 w 922634"/>
                <a:gd name="connsiteY138" fmla="*/ 724930 h 1507525"/>
                <a:gd name="connsiteX139" fmla="*/ 164756 w 922634"/>
                <a:gd name="connsiteY139" fmla="*/ 724930 h 1507525"/>
                <a:gd name="connsiteX140" fmla="*/ 0 w 922634"/>
                <a:gd name="connsiteY140" fmla="*/ 626076 h 1507525"/>
                <a:gd name="connsiteX141" fmla="*/ 98854 w 922634"/>
                <a:gd name="connsiteY141" fmla="*/ 626076 h 1507525"/>
                <a:gd name="connsiteX142" fmla="*/ 98854 w 922634"/>
                <a:gd name="connsiteY142" fmla="*/ 724930 h 1507525"/>
                <a:gd name="connsiteX143" fmla="*/ 0 w 922634"/>
                <a:gd name="connsiteY143" fmla="*/ 724930 h 1507525"/>
                <a:gd name="connsiteX144" fmla="*/ 823780 w 922634"/>
                <a:gd name="connsiteY144" fmla="*/ 469557 h 1507525"/>
                <a:gd name="connsiteX145" fmla="*/ 922634 w 922634"/>
                <a:gd name="connsiteY145" fmla="*/ 469557 h 1507525"/>
                <a:gd name="connsiteX146" fmla="*/ 922634 w 922634"/>
                <a:gd name="connsiteY146" fmla="*/ 568411 h 1507525"/>
                <a:gd name="connsiteX147" fmla="*/ 823780 w 922634"/>
                <a:gd name="connsiteY147" fmla="*/ 568411 h 1507525"/>
                <a:gd name="connsiteX148" fmla="*/ 659024 w 922634"/>
                <a:gd name="connsiteY148" fmla="*/ 469557 h 1507525"/>
                <a:gd name="connsiteX149" fmla="*/ 757878 w 922634"/>
                <a:gd name="connsiteY149" fmla="*/ 469557 h 1507525"/>
                <a:gd name="connsiteX150" fmla="*/ 757878 w 922634"/>
                <a:gd name="connsiteY150" fmla="*/ 568411 h 1507525"/>
                <a:gd name="connsiteX151" fmla="*/ 659024 w 922634"/>
                <a:gd name="connsiteY151" fmla="*/ 568411 h 1507525"/>
                <a:gd name="connsiteX152" fmla="*/ 494268 w 922634"/>
                <a:gd name="connsiteY152" fmla="*/ 469557 h 1507525"/>
                <a:gd name="connsiteX153" fmla="*/ 593122 w 922634"/>
                <a:gd name="connsiteY153" fmla="*/ 469557 h 1507525"/>
                <a:gd name="connsiteX154" fmla="*/ 593122 w 922634"/>
                <a:gd name="connsiteY154" fmla="*/ 568411 h 1507525"/>
                <a:gd name="connsiteX155" fmla="*/ 494268 w 922634"/>
                <a:gd name="connsiteY155" fmla="*/ 568411 h 1507525"/>
                <a:gd name="connsiteX156" fmla="*/ 329512 w 922634"/>
                <a:gd name="connsiteY156" fmla="*/ 469557 h 1507525"/>
                <a:gd name="connsiteX157" fmla="*/ 428366 w 922634"/>
                <a:gd name="connsiteY157" fmla="*/ 469557 h 1507525"/>
                <a:gd name="connsiteX158" fmla="*/ 428366 w 922634"/>
                <a:gd name="connsiteY158" fmla="*/ 568411 h 1507525"/>
                <a:gd name="connsiteX159" fmla="*/ 329512 w 922634"/>
                <a:gd name="connsiteY159" fmla="*/ 568411 h 1507525"/>
                <a:gd name="connsiteX160" fmla="*/ 164756 w 922634"/>
                <a:gd name="connsiteY160" fmla="*/ 469557 h 1507525"/>
                <a:gd name="connsiteX161" fmla="*/ 263610 w 922634"/>
                <a:gd name="connsiteY161" fmla="*/ 469557 h 1507525"/>
                <a:gd name="connsiteX162" fmla="*/ 263610 w 922634"/>
                <a:gd name="connsiteY162" fmla="*/ 568411 h 1507525"/>
                <a:gd name="connsiteX163" fmla="*/ 164756 w 922634"/>
                <a:gd name="connsiteY163" fmla="*/ 568411 h 1507525"/>
                <a:gd name="connsiteX164" fmla="*/ 0 w 922634"/>
                <a:gd name="connsiteY164" fmla="*/ 469557 h 1507525"/>
                <a:gd name="connsiteX165" fmla="*/ 98854 w 922634"/>
                <a:gd name="connsiteY165" fmla="*/ 469557 h 1507525"/>
                <a:gd name="connsiteX166" fmla="*/ 98854 w 922634"/>
                <a:gd name="connsiteY166" fmla="*/ 568411 h 1507525"/>
                <a:gd name="connsiteX167" fmla="*/ 0 w 922634"/>
                <a:gd name="connsiteY167" fmla="*/ 568411 h 1507525"/>
                <a:gd name="connsiteX168" fmla="*/ 823780 w 922634"/>
                <a:gd name="connsiteY168" fmla="*/ 313038 h 1507525"/>
                <a:gd name="connsiteX169" fmla="*/ 922634 w 922634"/>
                <a:gd name="connsiteY169" fmla="*/ 313038 h 1507525"/>
                <a:gd name="connsiteX170" fmla="*/ 922634 w 922634"/>
                <a:gd name="connsiteY170" fmla="*/ 411892 h 1507525"/>
                <a:gd name="connsiteX171" fmla="*/ 823780 w 922634"/>
                <a:gd name="connsiteY171" fmla="*/ 411892 h 1507525"/>
                <a:gd name="connsiteX172" fmla="*/ 659024 w 922634"/>
                <a:gd name="connsiteY172" fmla="*/ 313038 h 1507525"/>
                <a:gd name="connsiteX173" fmla="*/ 757878 w 922634"/>
                <a:gd name="connsiteY173" fmla="*/ 313038 h 1507525"/>
                <a:gd name="connsiteX174" fmla="*/ 757878 w 922634"/>
                <a:gd name="connsiteY174" fmla="*/ 411892 h 1507525"/>
                <a:gd name="connsiteX175" fmla="*/ 659024 w 922634"/>
                <a:gd name="connsiteY175" fmla="*/ 411892 h 1507525"/>
                <a:gd name="connsiteX176" fmla="*/ 494268 w 922634"/>
                <a:gd name="connsiteY176" fmla="*/ 313038 h 1507525"/>
                <a:gd name="connsiteX177" fmla="*/ 593122 w 922634"/>
                <a:gd name="connsiteY177" fmla="*/ 313038 h 1507525"/>
                <a:gd name="connsiteX178" fmla="*/ 593122 w 922634"/>
                <a:gd name="connsiteY178" fmla="*/ 411892 h 1507525"/>
                <a:gd name="connsiteX179" fmla="*/ 494268 w 922634"/>
                <a:gd name="connsiteY179" fmla="*/ 411892 h 1507525"/>
                <a:gd name="connsiteX180" fmla="*/ 329512 w 922634"/>
                <a:gd name="connsiteY180" fmla="*/ 313038 h 1507525"/>
                <a:gd name="connsiteX181" fmla="*/ 428366 w 922634"/>
                <a:gd name="connsiteY181" fmla="*/ 313038 h 1507525"/>
                <a:gd name="connsiteX182" fmla="*/ 428366 w 922634"/>
                <a:gd name="connsiteY182" fmla="*/ 411892 h 1507525"/>
                <a:gd name="connsiteX183" fmla="*/ 329512 w 922634"/>
                <a:gd name="connsiteY183" fmla="*/ 411892 h 1507525"/>
                <a:gd name="connsiteX184" fmla="*/ 164756 w 922634"/>
                <a:gd name="connsiteY184" fmla="*/ 313038 h 1507525"/>
                <a:gd name="connsiteX185" fmla="*/ 263610 w 922634"/>
                <a:gd name="connsiteY185" fmla="*/ 313038 h 1507525"/>
                <a:gd name="connsiteX186" fmla="*/ 263610 w 922634"/>
                <a:gd name="connsiteY186" fmla="*/ 411892 h 1507525"/>
                <a:gd name="connsiteX187" fmla="*/ 164756 w 922634"/>
                <a:gd name="connsiteY187" fmla="*/ 411892 h 1507525"/>
                <a:gd name="connsiteX188" fmla="*/ 0 w 922634"/>
                <a:gd name="connsiteY188" fmla="*/ 313038 h 1507525"/>
                <a:gd name="connsiteX189" fmla="*/ 98854 w 922634"/>
                <a:gd name="connsiteY189" fmla="*/ 313038 h 1507525"/>
                <a:gd name="connsiteX190" fmla="*/ 98854 w 922634"/>
                <a:gd name="connsiteY190" fmla="*/ 411892 h 1507525"/>
                <a:gd name="connsiteX191" fmla="*/ 0 w 922634"/>
                <a:gd name="connsiteY191" fmla="*/ 411892 h 1507525"/>
                <a:gd name="connsiteX192" fmla="*/ 823780 w 922634"/>
                <a:gd name="connsiteY192" fmla="*/ 156519 h 1507525"/>
                <a:gd name="connsiteX193" fmla="*/ 922634 w 922634"/>
                <a:gd name="connsiteY193" fmla="*/ 156519 h 1507525"/>
                <a:gd name="connsiteX194" fmla="*/ 922634 w 922634"/>
                <a:gd name="connsiteY194" fmla="*/ 255373 h 1507525"/>
                <a:gd name="connsiteX195" fmla="*/ 823780 w 922634"/>
                <a:gd name="connsiteY195" fmla="*/ 255373 h 1507525"/>
                <a:gd name="connsiteX196" fmla="*/ 659024 w 922634"/>
                <a:gd name="connsiteY196" fmla="*/ 156519 h 1507525"/>
                <a:gd name="connsiteX197" fmla="*/ 757878 w 922634"/>
                <a:gd name="connsiteY197" fmla="*/ 156519 h 1507525"/>
                <a:gd name="connsiteX198" fmla="*/ 757878 w 922634"/>
                <a:gd name="connsiteY198" fmla="*/ 255373 h 1507525"/>
                <a:gd name="connsiteX199" fmla="*/ 659024 w 922634"/>
                <a:gd name="connsiteY199" fmla="*/ 255373 h 1507525"/>
                <a:gd name="connsiteX200" fmla="*/ 494268 w 922634"/>
                <a:gd name="connsiteY200" fmla="*/ 156519 h 1507525"/>
                <a:gd name="connsiteX201" fmla="*/ 593122 w 922634"/>
                <a:gd name="connsiteY201" fmla="*/ 156519 h 1507525"/>
                <a:gd name="connsiteX202" fmla="*/ 593122 w 922634"/>
                <a:gd name="connsiteY202" fmla="*/ 255373 h 1507525"/>
                <a:gd name="connsiteX203" fmla="*/ 494268 w 922634"/>
                <a:gd name="connsiteY203" fmla="*/ 255373 h 1507525"/>
                <a:gd name="connsiteX204" fmla="*/ 329512 w 922634"/>
                <a:gd name="connsiteY204" fmla="*/ 156519 h 1507525"/>
                <a:gd name="connsiteX205" fmla="*/ 428366 w 922634"/>
                <a:gd name="connsiteY205" fmla="*/ 156519 h 1507525"/>
                <a:gd name="connsiteX206" fmla="*/ 428366 w 922634"/>
                <a:gd name="connsiteY206" fmla="*/ 255373 h 1507525"/>
                <a:gd name="connsiteX207" fmla="*/ 329512 w 922634"/>
                <a:gd name="connsiteY207" fmla="*/ 255373 h 1507525"/>
                <a:gd name="connsiteX208" fmla="*/ 164756 w 922634"/>
                <a:gd name="connsiteY208" fmla="*/ 156519 h 1507525"/>
                <a:gd name="connsiteX209" fmla="*/ 263610 w 922634"/>
                <a:gd name="connsiteY209" fmla="*/ 156519 h 1507525"/>
                <a:gd name="connsiteX210" fmla="*/ 263610 w 922634"/>
                <a:gd name="connsiteY210" fmla="*/ 255373 h 1507525"/>
                <a:gd name="connsiteX211" fmla="*/ 164756 w 922634"/>
                <a:gd name="connsiteY211" fmla="*/ 255373 h 1507525"/>
                <a:gd name="connsiteX212" fmla="*/ 0 w 922634"/>
                <a:gd name="connsiteY212" fmla="*/ 156519 h 1507525"/>
                <a:gd name="connsiteX213" fmla="*/ 98854 w 922634"/>
                <a:gd name="connsiteY213" fmla="*/ 156519 h 1507525"/>
                <a:gd name="connsiteX214" fmla="*/ 98854 w 922634"/>
                <a:gd name="connsiteY214" fmla="*/ 255373 h 1507525"/>
                <a:gd name="connsiteX215" fmla="*/ 0 w 922634"/>
                <a:gd name="connsiteY215" fmla="*/ 255373 h 1507525"/>
                <a:gd name="connsiteX216" fmla="*/ 823780 w 922634"/>
                <a:gd name="connsiteY216" fmla="*/ 0 h 1507525"/>
                <a:gd name="connsiteX217" fmla="*/ 922634 w 922634"/>
                <a:gd name="connsiteY217" fmla="*/ 0 h 1507525"/>
                <a:gd name="connsiteX218" fmla="*/ 922634 w 922634"/>
                <a:gd name="connsiteY218" fmla="*/ 98854 h 1507525"/>
                <a:gd name="connsiteX219" fmla="*/ 823780 w 922634"/>
                <a:gd name="connsiteY219" fmla="*/ 98854 h 1507525"/>
                <a:gd name="connsiteX220" fmla="*/ 659024 w 922634"/>
                <a:gd name="connsiteY220" fmla="*/ 0 h 1507525"/>
                <a:gd name="connsiteX221" fmla="*/ 757878 w 922634"/>
                <a:gd name="connsiteY221" fmla="*/ 0 h 1507525"/>
                <a:gd name="connsiteX222" fmla="*/ 757878 w 922634"/>
                <a:gd name="connsiteY222" fmla="*/ 98854 h 1507525"/>
                <a:gd name="connsiteX223" fmla="*/ 659024 w 922634"/>
                <a:gd name="connsiteY223" fmla="*/ 98854 h 1507525"/>
                <a:gd name="connsiteX224" fmla="*/ 494268 w 922634"/>
                <a:gd name="connsiteY224" fmla="*/ 0 h 1507525"/>
                <a:gd name="connsiteX225" fmla="*/ 593122 w 922634"/>
                <a:gd name="connsiteY225" fmla="*/ 0 h 1507525"/>
                <a:gd name="connsiteX226" fmla="*/ 593122 w 922634"/>
                <a:gd name="connsiteY226" fmla="*/ 98854 h 1507525"/>
                <a:gd name="connsiteX227" fmla="*/ 494268 w 922634"/>
                <a:gd name="connsiteY227" fmla="*/ 98854 h 1507525"/>
                <a:gd name="connsiteX228" fmla="*/ 329512 w 922634"/>
                <a:gd name="connsiteY228" fmla="*/ 0 h 1507525"/>
                <a:gd name="connsiteX229" fmla="*/ 428366 w 922634"/>
                <a:gd name="connsiteY229" fmla="*/ 0 h 1507525"/>
                <a:gd name="connsiteX230" fmla="*/ 428366 w 922634"/>
                <a:gd name="connsiteY230" fmla="*/ 98854 h 1507525"/>
                <a:gd name="connsiteX231" fmla="*/ 329512 w 922634"/>
                <a:gd name="connsiteY231" fmla="*/ 98854 h 1507525"/>
                <a:gd name="connsiteX232" fmla="*/ 164756 w 922634"/>
                <a:gd name="connsiteY232" fmla="*/ 0 h 1507525"/>
                <a:gd name="connsiteX233" fmla="*/ 263610 w 922634"/>
                <a:gd name="connsiteY233" fmla="*/ 0 h 1507525"/>
                <a:gd name="connsiteX234" fmla="*/ 263610 w 922634"/>
                <a:gd name="connsiteY234" fmla="*/ 98854 h 1507525"/>
                <a:gd name="connsiteX235" fmla="*/ 164756 w 922634"/>
                <a:gd name="connsiteY235" fmla="*/ 98854 h 1507525"/>
                <a:gd name="connsiteX236" fmla="*/ 0 w 922634"/>
                <a:gd name="connsiteY236" fmla="*/ 0 h 1507525"/>
                <a:gd name="connsiteX237" fmla="*/ 98854 w 922634"/>
                <a:gd name="connsiteY237" fmla="*/ 0 h 1507525"/>
                <a:gd name="connsiteX238" fmla="*/ 98854 w 922634"/>
                <a:gd name="connsiteY238" fmla="*/ 98854 h 1507525"/>
                <a:gd name="connsiteX239" fmla="*/ 0 w 922634"/>
                <a:gd name="connsiteY239" fmla="*/ 98854 h 150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922634" h="1507525">
                  <a:moveTo>
                    <a:pt x="823780" y="1408671"/>
                  </a:moveTo>
                  <a:lnTo>
                    <a:pt x="922634" y="1408671"/>
                  </a:lnTo>
                  <a:lnTo>
                    <a:pt x="922634" y="1507525"/>
                  </a:lnTo>
                  <a:lnTo>
                    <a:pt x="823780" y="1507525"/>
                  </a:lnTo>
                  <a:close/>
                  <a:moveTo>
                    <a:pt x="659024" y="1408671"/>
                  </a:moveTo>
                  <a:lnTo>
                    <a:pt x="757878" y="1408671"/>
                  </a:lnTo>
                  <a:lnTo>
                    <a:pt x="757878" y="1507525"/>
                  </a:lnTo>
                  <a:lnTo>
                    <a:pt x="659024" y="1507525"/>
                  </a:lnTo>
                  <a:close/>
                  <a:moveTo>
                    <a:pt x="494268" y="1408671"/>
                  </a:moveTo>
                  <a:lnTo>
                    <a:pt x="593122" y="1408671"/>
                  </a:lnTo>
                  <a:lnTo>
                    <a:pt x="593122" y="1507525"/>
                  </a:lnTo>
                  <a:lnTo>
                    <a:pt x="494268" y="1507525"/>
                  </a:lnTo>
                  <a:close/>
                  <a:moveTo>
                    <a:pt x="329512" y="1408671"/>
                  </a:moveTo>
                  <a:lnTo>
                    <a:pt x="428366" y="1408671"/>
                  </a:lnTo>
                  <a:lnTo>
                    <a:pt x="428366" y="1507525"/>
                  </a:lnTo>
                  <a:lnTo>
                    <a:pt x="329512" y="1507525"/>
                  </a:lnTo>
                  <a:close/>
                  <a:moveTo>
                    <a:pt x="164756" y="1408671"/>
                  </a:moveTo>
                  <a:lnTo>
                    <a:pt x="263610" y="1408671"/>
                  </a:lnTo>
                  <a:lnTo>
                    <a:pt x="263610" y="1507525"/>
                  </a:lnTo>
                  <a:lnTo>
                    <a:pt x="164756" y="1507525"/>
                  </a:lnTo>
                  <a:close/>
                  <a:moveTo>
                    <a:pt x="0" y="1408671"/>
                  </a:moveTo>
                  <a:lnTo>
                    <a:pt x="98854" y="1408671"/>
                  </a:lnTo>
                  <a:lnTo>
                    <a:pt x="98854" y="1507525"/>
                  </a:lnTo>
                  <a:lnTo>
                    <a:pt x="0" y="1507525"/>
                  </a:lnTo>
                  <a:close/>
                  <a:moveTo>
                    <a:pt x="823780" y="1252152"/>
                  </a:moveTo>
                  <a:lnTo>
                    <a:pt x="922634" y="1252152"/>
                  </a:lnTo>
                  <a:lnTo>
                    <a:pt x="922634" y="1351006"/>
                  </a:lnTo>
                  <a:lnTo>
                    <a:pt x="823780" y="1351006"/>
                  </a:lnTo>
                  <a:close/>
                  <a:moveTo>
                    <a:pt x="659024" y="1252152"/>
                  </a:moveTo>
                  <a:lnTo>
                    <a:pt x="757878" y="1252152"/>
                  </a:lnTo>
                  <a:lnTo>
                    <a:pt x="757878" y="1351006"/>
                  </a:lnTo>
                  <a:lnTo>
                    <a:pt x="659024" y="1351006"/>
                  </a:lnTo>
                  <a:close/>
                  <a:moveTo>
                    <a:pt x="494268" y="1252152"/>
                  </a:moveTo>
                  <a:lnTo>
                    <a:pt x="593122" y="1252152"/>
                  </a:lnTo>
                  <a:lnTo>
                    <a:pt x="593122" y="1351006"/>
                  </a:lnTo>
                  <a:lnTo>
                    <a:pt x="494268" y="1351006"/>
                  </a:lnTo>
                  <a:close/>
                  <a:moveTo>
                    <a:pt x="329512" y="1252152"/>
                  </a:moveTo>
                  <a:lnTo>
                    <a:pt x="428366" y="1252152"/>
                  </a:lnTo>
                  <a:lnTo>
                    <a:pt x="428366" y="1351006"/>
                  </a:lnTo>
                  <a:lnTo>
                    <a:pt x="329512" y="1351006"/>
                  </a:lnTo>
                  <a:close/>
                  <a:moveTo>
                    <a:pt x="164756" y="1252152"/>
                  </a:moveTo>
                  <a:lnTo>
                    <a:pt x="263610" y="1252152"/>
                  </a:lnTo>
                  <a:lnTo>
                    <a:pt x="263610" y="1351006"/>
                  </a:lnTo>
                  <a:lnTo>
                    <a:pt x="164756" y="1351006"/>
                  </a:lnTo>
                  <a:close/>
                  <a:moveTo>
                    <a:pt x="0" y="1252152"/>
                  </a:moveTo>
                  <a:lnTo>
                    <a:pt x="98854" y="1252152"/>
                  </a:lnTo>
                  <a:lnTo>
                    <a:pt x="98854" y="1351006"/>
                  </a:lnTo>
                  <a:lnTo>
                    <a:pt x="0" y="1351006"/>
                  </a:lnTo>
                  <a:close/>
                  <a:moveTo>
                    <a:pt x="823780" y="1095633"/>
                  </a:moveTo>
                  <a:lnTo>
                    <a:pt x="922634" y="1095633"/>
                  </a:lnTo>
                  <a:lnTo>
                    <a:pt x="922634" y="1194487"/>
                  </a:lnTo>
                  <a:lnTo>
                    <a:pt x="823780" y="1194487"/>
                  </a:lnTo>
                  <a:close/>
                  <a:moveTo>
                    <a:pt x="659024" y="1095633"/>
                  </a:moveTo>
                  <a:lnTo>
                    <a:pt x="757878" y="1095633"/>
                  </a:lnTo>
                  <a:lnTo>
                    <a:pt x="757878" y="1194487"/>
                  </a:lnTo>
                  <a:lnTo>
                    <a:pt x="659024" y="1194487"/>
                  </a:lnTo>
                  <a:close/>
                  <a:moveTo>
                    <a:pt x="494268" y="1095633"/>
                  </a:moveTo>
                  <a:lnTo>
                    <a:pt x="593122" y="1095633"/>
                  </a:lnTo>
                  <a:lnTo>
                    <a:pt x="593122" y="1194487"/>
                  </a:lnTo>
                  <a:lnTo>
                    <a:pt x="494268" y="1194487"/>
                  </a:lnTo>
                  <a:close/>
                  <a:moveTo>
                    <a:pt x="329512" y="1095633"/>
                  </a:moveTo>
                  <a:lnTo>
                    <a:pt x="428366" y="1095633"/>
                  </a:lnTo>
                  <a:lnTo>
                    <a:pt x="428366" y="1194487"/>
                  </a:lnTo>
                  <a:lnTo>
                    <a:pt x="329512" y="1194487"/>
                  </a:lnTo>
                  <a:close/>
                  <a:moveTo>
                    <a:pt x="164756" y="1095633"/>
                  </a:moveTo>
                  <a:lnTo>
                    <a:pt x="263610" y="1095633"/>
                  </a:lnTo>
                  <a:lnTo>
                    <a:pt x="263610" y="1194487"/>
                  </a:lnTo>
                  <a:lnTo>
                    <a:pt x="164756" y="1194487"/>
                  </a:lnTo>
                  <a:close/>
                  <a:moveTo>
                    <a:pt x="0" y="1095633"/>
                  </a:moveTo>
                  <a:lnTo>
                    <a:pt x="98854" y="1095633"/>
                  </a:lnTo>
                  <a:lnTo>
                    <a:pt x="98854" y="1194487"/>
                  </a:lnTo>
                  <a:lnTo>
                    <a:pt x="0" y="1194487"/>
                  </a:lnTo>
                  <a:close/>
                  <a:moveTo>
                    <a:pt x="823780" y="939114"/>
                  </a:moveTo>
                  <a:lnTo>
                    <a:pt x="922634" y="939114"/>
                  </a:lnTo>
                  <a:lnTo>
                    <a:pt x="922634" y="1037968"/>
                  </a:lnTo>
                  <a:lnTo>
                    <a:pt x="823780" y="1037968"/>
                  </a:lnTo>
                  <a:close/>
                  <a:moveTo>
                    <a:pt x="659024" y="939114"/>
                  </a:moveTo>
                  <a:lnTo>
                    <a:pt x="757878" y="939114"/>
                  </a:lnTo>
                  <a:lnTo>
                    <a:pt x="757878" y="1037968"/>
                  </a:lnTo>
                  <a:lnTo>
                    <a:pt x="659024" y="1037968"/>
                  </a:lnTo>
                  <a:close/>
                  <a:moveTo>
                    <a:pt x="494268" y="939114"/>
                  </a:moveTo>
                  <a:lnTo>
                    <a:pt x="593122" y="939114"/>
                  </a:lnTo>
                  <a:lnTo>
                    <a:pt x="593122" y="1037968"/>
                  </a:lnTo>
                  <a:lnTo>
                    <a:pt x="494268" y="1037968"/>
                  </a:lnTo>
                  <a:close/>
                  <a:moveTo>
                    <a:pt x="329512" y="939114"/>
                  </a:moveTo>
                  <a:lnTo>
                    <a:pt x="428366" y="939114"/>
                  </a:lnTo>
                  <a:lnTo>
                    <a:pt x="428366" y="1037968"/>
                  </a:lnTo>
                  <a:lnTo>
                    <a:pt x="329512" y="1037968"/>
                  </a:lnTo>
                  <a:close/>
                  <a:moveTo>
                    <a:pt x="164756" y="939114"/>
                  </a:moveTo>
                  <a:lnTo>
                    <a:pt x="263610" y="939114"/>
                  </a:lnTo>
                  <a:lnTo>
                    <a:pt x="263610" y="1037968"/>
                  </a:lnTo>
                  <a:lnTo>
                    <a:pt x="164756" y="1037968"/>
                  </a:lnTo>
                  <a:close/>
                  <a:moveTo>
                    <a:pt x="0" y="939114"/>
                  </a:moveTo>
                  <a:lnTo>
                    <a:pt x="98854" y="939114"/>
                  </a:lnTo>
                  <a:lnTo>
                    <a:pt x="98854" y="1037968"/>
                  </a:lnTo>
                  <a:lnTo>
                    <a:pt x="0" y="1037968"/>
                  </a:lnTo>
                  <a:close/>
                  <a:moveTo>
                    <a:pt x="823780" y="782595"/>
                  </a:moveTo>
                  <a:lnTo>
                    <a:pt x="922634" y="782595"/>
                  </a:lnTo>
                  <a:lnTo>
                    <a:pt x="922634" y="881449"/>
                  </a:lnTo>
                  <a:lnTo>
                    <a:pt x="823780" y="881449"/>
                  </a:lnTo>
                  <a:close/>
                  <a:moveTo>
                    <a:pt x="659024" y="782595"/>
                  </a:moveTo>
                  <a:lnTo>
                    <a:pt x="757878" y="782595"/>
                  </a:lnTo>
                  <a:lnTo>
                    <a:pt x="757878" y="881449"/>
                  </a:lnTo>
                  <a:lnTo>
                    <a:pt x="659024" y="881449"/>
                  </a:lnTo>
                  <a:close/>
                  <a:moveTo>
                    <a:pt x="494268" y="782595"/>
                  </a:moveTo>
                  <a:lnTo>
                    <a:pt x="593122" y="782595"/>
                  </a:lnTo>
                  <a:lnTo>
                    <a:pt x="593122" y="881449"/>
                  </a:lnTo>
                  <a:lnTo>
                    <a:pt x="494268" y="881449"/>
                  </a:lnTo>
                  <a:close/>
                  <a:moveTo>
                    <a:pt x="329512" y="782595"/>
                  </a:moveTo>
                  <a:lnTo>
                    <a:pt x="428366" y="782595"/>
                  </a:lnTo>
                  <a:lnTo>
                    <a:pt x="428366" y="881449"/>
                  </a:lnTo>
                  <a:lnTo>
                    <a:pt x="329512" y="881449"/>
                  </a:lnTo>
                  <a:close/>
                  <a:moveTo>
                    <a:pt x="164756" y="782595"/>
                  </a:moveTo>
                  <a:lnTo>
                    <a:pt x="263610" y="782595"/>
                  </a:lnTo>
                  <a:lnTo>
                    <a:pt x="263610" y="881449"/>
                  </a:lnTo>
                  <a:lnTo>
                    <a:pt x="164756" y="881449"/>
                  </a:lnTo>
                  <a:close/>
                  <a:moveTo>
                    <a:pt x="0" y="782595"/>
                  </a:moveTo>
                  <a:lnTo>
                    <a:pt x="98854" y="782595"/>
                  </a:lnTo>
                  <a:lnTo>
                    <a:pt x="98854" y="881449"/>
                  </a:lnTo>
                  <a:lnTo>
                    <a:pt x="0" y="881449"/>
                  </a:lnTo>
                  <a:close/>
                  <a:moveTo>
                    <a:pt x="823780" y="626076"/>
                  </a:moveTo>
                  <a:lnTo>
                    <a:pt x="922634" y="626076"/>
                  </a:lnTo>
                  <a:lnTo>
                    <a:pt x="922634" y="724930"/>
                  </a:lnTo>
                  <a:lnTo>
                    <a:pt x="823780" y="724930"/>
                  </a:lnTo>
                  <a:close/>
                  <a:moveTo>
                    <a:pt x="659024" y="626076"/>
                  </a:moveTo>
                  <a:lnTo>
                    <a:pt x="757878" y="626076"/>
                  </a:lnTo>
                  <a:lnTo>
                    <a:pt x="757878" y="724930"/>
                  </a:lnTo>
                  <a:lnTo>
                    <a:pt x="659024" y="724930"/>
                  </a:lnTo>
                  <a:close/>
                  <a:moveTo>
                    <a:pt x="494268" y="626076"/>
                  </a:moveTo>
                  <a:lnTo>
                    <a:pt x="593122" y="626076"/>
                  </a:lnTo>
                  <a:lnTo>
                    <a:pt x="593122" y="724930"/>
                  </a:lnTo>
                  <a:lnTo>
                    <a:pt x="494268" y="724930"/>
                  </a:lnTo>
                  <a:close/>
                  <a:moveTo>
                    <a:pt x="329512" y="626076"/>
                  </a:moveTo>
                  <a:lnTo>
                    <a:pt x="428366" y="626076"/>
                  </a:lnTo>
                  <a:lnTo>
                    <a:pt x="428366" y="724930"/>
                  </a:lnTo>
                  <a:lnTo>
                    <a:pt x="329512" y="724930"/>
                  </a:lnTo>
                  <a:close/>
                  <a:moveTo>
                    <a:pt x="164756" y="626076"/>
                  </a:moveTo>
                  <a:lnTo>
                    <a:pt x="263610" y="626076"/>
                  </a:lnTo>
                  <a:lnTo>
                    <a:pt x="263610" y="724930"/>
                  </a:lnTo>
                  <a:lnTo>
                    <a:pt x="164756" y="724930"/>
                  </a:lnTo>
                  <a:close/>
                  <a:moveTo>
                    <a:pt x="0" y="626076"/>
                  </a:moveTo>
                  <a:lnTo>
                    <a:pt x="98854" y="626076"/>
                  </a:lnTo>
                  <a:lnTo>
                    <a:pt x="98854" y="724930"/>
                  </a:lnTo>
                  <a:lnTo>
                    <a:pt x="0" y="724930"/>
                  </a:lnTo>
                  <a:close/>
                  <a:moveTo>
                    <a:pt x="823780" y="469557"/>
                  </a:moveTo>
                  <a:lnTo>
                    <a:pt x="922634" y="469557"/>
                  </a:lnTo>
                  <a:lnTo>
                    <a:pt x="922634" y="568411"/>
                  </a:lnTo>
                  <a:lnTo>
                    <a:pt x="823780" y="568411"/>
                  </a:lnTo>
                  <a:close/>
                  <a:moveTo>
                    <a:pt x="659024" y="469557"/>
                  </a:moveTo>
                  <a:lnTo>
                    <a:pt x="757878" y="469557"/>
                  </a:lnTo>
                  <a:lnTo>
                    <a:pt x="757878" y="568411"/>
                  </a:lnTo>
                  <a:lnTo>
                    <a:pt x="659024" y="568411"/>
                  </a:lnTo>
                  <a:close/>
                  <a:moveTo>
                    <a:pt x="494268" y="469557"/>
                  </a:moveTo>
                  <a:lnTo>
                    <a:pt x="593122" y="469557"/>
                  </a:lnTo>
                  <a:lnTo>
                    <a:pt x="593122" y="568411"/>
                  </a:lnTo>
                  <a:lnTo>
                    <a:pt x="494268" y="568411"/>
                  </a:lnTo>
                  <a:close/>
                  <a:moveTo>
                    <a:pt x="329512" y="469557"/>
                  </a:moveTo>
                  <a:lnTo>
                    <a:pt x="428366" y="469557"/>
                  </a:lnTo>
                  <a:lnTo>
                    <a:pt x="428366" y="568411"/>
                  </a:lnTo>
                  <a:lnTo>
                    <a:pt x="329512" y="568411"/>
                  </a:lnTo>
                  <a:close/>
                  <a:moveTo>
                    <a:pt x="164756" y="469557"/>
                  </a:moveTo>
                  <a:lnTo>
                    <a:pt x="263610" y="469557"/>
                  </a:lnTo>
                  <a:lnTo>
                    <a:pt x="263610" y="568411"/>
                  </a:lnTo>
                  <a:lnTo>
                    <a:pt x="164756" y="568411"/>
                  </a:lnTo>
                  <a:close/>
                  <a:moveTo>
                    <a:pt x="0" y="469557"/>
                  </a:moveTo>
                  <a:lnTo>
                    <a:pt x="98854" y="469557"/>
                  </a:lnTo>
                  <a:lnTo>
                    <a:pt x="98854" y="568411"/>
                  </a:lnTo>
                  <a:lnTo>
                    <a:pt x="0" y="568411"/>
                  </a:lnTo>
                  <a:close/>
                  <a:moveTo>
                    <a:pt x="823780" y="313038"/>
                  </a:moveTo>
                  <a:lnTo>
                    <a:pt x="922634" y="313038"/>
                  </a:lnTo>
                  <a:lnTo>
                    <a:pt x="922634" y="411892"/>
                  </a:lnTo>
                  <a:lnTo>
                    <a:pt x="823780" y="411892"/>
                  </a:lnTo>
                  <a:close/>
                  <a:moveTo>
                    <a:pt x="659024" y="313038"/>
                  </a:moveTo>
                  <a:lnTo>
                    <a:pt x="757878" y="313038"/>
                  </a:lnTo>
                  <a:lnTo>
                    <a:pt x="757878" y="411892"/>
                  </a:lnTo>
                  <a:lnTo>
                    <a:pt x="659024" y="411892"/>
                  </a:lnTo>
                  <a:close/>
                  <a:moveTo>
                    <a:pt x="494268" y="313038"/>
                  </a:moveTo>
                  <a:lnTo>
                    <a:pt x="593122" y="313038"/>
                  </a:lnTo>
                  <a:lnTo>
                    <a:pt x="593122" y="411892"/>
                  </a:lnTo>
                  <a:lnTo>
                    <a:pt x="494268" y="411892"/>
                  </a:lnTo>
                  <a:close/>
                  <a:moveTo>
                    <a:pt x="329512" y="313038"/>
                  </a:moveTo>
                  <a:lnTo>
                    <a:pt x="428366" y="313038"/>
                  </a:lnTo>
                  <a:lnTo>
                    <a:pt x="428366" y="411892"/>
                  </a:lnTo>
                  <a:lnTo>
                    <a:pt x="329512" y="411892"/>
                  </a:lnTo>
                  <a:close/>
                  <a:moveTo>
                    <a:pt x="164756" y="313038"/>
                  </a:moveTo>
                  <a:lnTo>
                    <a:pt x="263610" y="313038"/>
                  </a:lnTo>
                  <a:lnTo>
                    <a:pt x="263610" y="411892"/>
                  </a:lnTo>
                  <a:lnTo>
                    <a:pt x="164756" y="411892"/>
                  </a:lnTo>
                  <a:close/>
                  <a:moveTo>
                    <a:pt x="0" y="313038"/>
                  </a:moveTo>
                  <a:lnTo>
                    <a:pt x="98854" y="313038"/>
                  </a:lnTo>
                  <a:lnTo>
                    <a:pt x="98854" y="411892"/>
                  </a:lnTo>
                  <a:lnTo>
                    <a:pt x="0" y="411892"/>
                  </a:lnTo>
                  <a:close/>
                  <a:moveTo>
                    <a:pt x="823780" y="156519"/>
                  </a:moveTo>
                  <a:lnTo>
                    <a:pt x="922634" y="156519"/>
                  </a:lnTo>
                  <a:lnTo>
                    <a:pt x="922634" y="255373"/>
                  </a:lnTo>
                  <a:lnTo>
                    <a:pt x="823780" y="255373"/>
                  </a:lnTo>
                  <a:close/>
                  <a:moveTo>
                    <a:pt x="659024" y="156519"/>
                  </a:moveTo>
                  <a:lnTo>
                    <a:pt x="757878" y="156519"/>
                  </a:lnTo>
                  <a:lnTo>
                    <a:pt x="757878" y="255373"/>
                  </a:lnTo>
                  <a:lnTo>
                    <a:pt x="659024" y="255373"/>
                  </a:lnTo>
                  <a:close/>
                  <a:moveTo>
                    <a:pt x="494268" y="156519"/>
                  </a:moveTo>
                  <a:lnTo>
                    <a:pt x="593122" y="156519"/>
                  </a:lnTo>
                  <a:lnTo>
                    <a:pt x="593122" y="255373"/>
                  </a:lnTo>
                  <a:lnTo>
                    <a:pt x="494268" y="255373"/>
                  </a:lnTo>
                  <a:close/>
                  <a:moveTo>
                    <a:pt x="329512" y="156519"/>
                  </a:moveTo>
                  <a:lnTo>
                    <a:pt x="428366" y="156519"/>
                  </a:lnTo>
                  <a:lnTo>
                    <a:pt x="428366" y="255373"/>
                  </a:lnTo>
                  <a:lnTo>
                    <a:pt x="329512" y="255373"/>
                  </a:lnTo>
                  <a:close/>
                  <a:moveTo>
                    <a:pt x="164756" y="156519"/>
                  </a:moveTo>
                  <a:lnTo>
                    <a:pt x="263610" y="156519"/>
                  </a:lnTo>
                  <a:lnTo>
                    <a:pt x="263610" y="255373"/>
                  </a:lnTo>
                  <a:lnTo>
                    <a:pt x="164756" y="255373"/>
                  </a:lnTo>
                  <a:close/>
                  <a:moveTo>
                    <a:pt x="0" y="156519"/>
                  </a:moveTo>
                  <a:lnTo>
                    <a:pt x="98854" y="156519"/>
                  </a:lnTo>
                  <a:lnTo>
                    <a:pt x="98854" y="255373"/>
                  </a:lnTo>
                  <a:lnTo>
                    <a:pt x="0" y="255373"/>
                  </a:lnTo>
                  <a:close/>
                  <a:moveTo>
                    <a:pt x="823780" y="0"/>
                  </a:moveTo>
                  <a:lnTo>
                    <a:pt x="922634" y="0"/>
                  </a:lnTo>
                  <a:lnTo>
                    <a:pt x="922634" y="98854"/>
                  </a:lnTo>
                  <a:lnTo>
                    <a:pt x="823780" y="98854"/>
                  </a:lnTo>
                  <a:close/>
                  <a:moveTo>
                    <a:pt x="659024" y="0"/>
                  </a:moveTo>
                  <a:lnTo>
                    <a:pt x="757878" y="0"/>
                  </a:lnTo>
                  <a:lnTo>
                    <a:pt x="757878" y="98854"/>
                  </a:lnTo>
                  <a:lnTo>
                    <a:pt x="659024" y="98854"/>
                  </a:lnTo>
                  <a:close/>
                  <a:moveTo>
                    <a:pt x="494268" y="0"/>
                  </a:moveTo>
                  <a:lnTo>
                    <a:pt x="593122" y="0"/>
                  </a:lnTo>
                  <a:lnTo>
                    <a:pt x="593122" y="98854"/>
                  </a:lnTo>
                  <a:lnTo>
                    <a:pt x="494268" y="98854"/>
                  </a:lnTo>
                  <a:close/>
                  <a:moveTo>
                    <a:pt x="329512" y="0"/>
                  </a:moveTo>
                  <a:lnTo>
                    <a:pt x="428366" y="0"/>
                  </a:lnTo>
                  <a:lnTo>
                    <a:pt x="428366" y="98854"/>
                  </a:lnTo>
                  <a:lnTo>
                    <a:pt x="329512" y="98854"/>
                  </a:lnTo>
                  <a:close/>
                  <a:moveTo>
                    <a:pt x="164756" y="0"/>
                  </a:moveTo>
                  <a:lnTo>
                    <a:pt x="263610" y="0"/>
                  </a:lnTo>
                  <a:lnTo>
                    <a:pt x="263610" y="98854"/>
                  </a:lnTo>
                  <a:lnTo>
                    <a:pt x="164756" y="98854"/>
                  </a:lnTo>
                  <a:close/>
                  <a:moveTo>
                    <a:pt x="0" y="0"/>
                  </a:moveTo>
                  <a:lnTo>
                    <a:pt x="98854" y="0"/>
                  </a:lnTo>
                  <a:lnTo>
                    <a:pt x="98854" y="98854"/>
                  </a:lnTo>
                  <a:lnTo>
                    <a:pt x="0" y="98854"/>
                  </a:lnTo>
                  <a:close/>
                </a:path>
              </a:pathLst>
            </a:custGeom>
            <a:solidFill>
              <a:srgbClr val="40404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淘宝-想搞设计PPT(倒卖必究)-23"/>
            <p:cNvSpPr/>
            <p:nvPr>
              <p:custDataLst>
                <p:tags r:id="rId10"/>
              </p:custDataLst>
            </p:nvPr>
          </p:nvSpPr>
          <p:spPr>
            <a:xfrm>
              <a:off x="2896534" y="2489200"/>
              <a:ext cx="922338" cy="890588"/>
            </a:xfrm>
            <a:prstGeom prst="rect">
              <a:avLst/>
            </a:prstGeom>
            <a:solidFill>
              <a:srgbClr val="0E375C">
                <a:alpha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60</a:t>
              </a: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%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淘宝-想搞设计PPT(倒卖必究)-24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702859" y="3443288"/>
              <a:ext cx="1309688" cy="69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</a:rPr>
                <a:t>案例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401609" y="1871664"/>
            <a:ext cx="1308100" cy="2268536"/>
            <a:chOff x="5401609" y="1871664"/>
            <a:chExt cx="1308100" cy="2268536"/>
          </a:xfrm>
        </p:grpSpPr>
        <p:sp>
          <p:nvSpPr>
            <p:cNvPr id="26" name="淘宝-想搞设计PPT(倒卖必究)-26"/>
            <p:cNvSpPr/>
            <p:nvPr>
              <p:custDataLst>
                <p:tags r:id="rId6"/>
              </p:custDataLst>
            </p:nvPr>
          </p:nvSpPr>
          <p:spPr>
            <a:xfrm>
              <a:off x="5593698" y="1871664"/>
              <a:ext cx="923925" cy="1508125"/>
            </a:xfrm>
            <a:custGeom>
              <a:avLst/>
              <a:gdLst>
                <a:gd name="connsiteX0" fmla="*/ 823780 w 922634"/>
                <a:gd name="connsiteY0" fmla="*/ 1408671 h 1507525"/>
                <a:gd name="connsiteX1" fmla="*/ 922634 w 922634"/>
                <a:gd name="connsiteY1" fmla="*/ 1408671 h 1507525"/>
                <a:gd name="connsiteX2" fmla="*/ 922634 w 922634"/>
                <a:gd name="connsiteY2" fmla="*/ 1507525 h 1507525"/>
                <a:gd name="connsiteX3" fmla="*/ 823780 w 922634"/>
                <a:gd name="connsiteY3" fmla="*/ 1507525 h 1507525"/>
                <a:gd name="connsiteX4" fmla="*/ 659024 w 922634"/>
                <a:gd name="connsiteY4" fmla="*/ 1408671 h 1507525"/>
                <a:gd name="connsiteX5" fmla="*/ 757878 w 922634"/>
                <a:gd name="connsiteY5" fmla="*/ 1408671 h 1507525"/>
                <a:gd name="connsiteX6" fmla="*/ 757878 w 922634"/>
                <a:gd name="connsiteY6" fmla="*/ 1507525 h 1507525"/>
                <a:gd name="connsiteX7" fmla="*/ 659024 w 922634"/>
                <a:gd name="connsiteY7" fmla="*/ 1507525 h 1507525"/>
                <a:gd name="connsiteX8" fmla="*/ 494268 w 922634"/>
                <a:gd name="connsiteY8" fmla="*/ 1408671 h 1507525"/>
                <a:gd name="connsiteX9" fmla="*/ 593122 w 922634"/>
                <a:gd name="connsiteY9" fmla="*/ 1408671 h 1507525"/>
                <a:gd name="connsiteX10" fmla="*/ 593122 w 922634"/>
                <a:gd name="connsiteY10" fmla="*/ 1507525 h 1507525"/>
                <a:gd name="connsiteX11" fmla="*/ 494268 w 922634"/>
                <a:gd name="connsiteY11" fmla="*/ 1507525 h 1507525"/>
                <a:gd name="connsiteX12" fmla="*/ 329512 w 922634"/>
                <a:gd name="connsiteY12" fmla="*/ 1408671 h 1507525"/>
                <a:gd name="connsiteX13" fmla="*/ 428366 w 922634"/>
                <a:gd name="connsiteY13" fmla="*/ 1408671 h 1507525"/>
                <a:gd name="connsiteX14" fmla="*/ 428366 w 922634"/>
                <a:gd name="connsiteY14" fmla="*/ 1507525 h 1507525"/>
                <a:gd name="connsiteX15" fmla="*/ 329512 w 922634"/>
                <a:gd name="connsiteY15" fmla="*/ 1507525 h 1507525"/>
                <a:gd name="connsiteX16" fmla="*/ 164756 w 922634"/>
                <a:gd name="connsiteY16" fmla="*/ 1408671 h 1507525"/>
                <a:gd name="connsiteX17" fmla="*/ 263610 w 922634"/>
                <a:gd name="connsiteY17" fmla="*/ 1408671 h 1507525"/>
                <a:gd name="connsiteX18" fmla="*/ 263610 w 922634"/>
                <a:gd name="connsiteY18" fmla="*/ 1507525 h 1507525"/>
                <a:gd name="connsiteX19" fmla="*/ 164756 w 922634"/>
                <a:gd name="connsiteY19" fmla="*/ 1507525 h 1507525"/>
                <a:gd name="connsiteX20" fmla="*/ 0 w 922634"/>
                <a:gd name="connsiteY20" fmla="*/ 1408671 h 1507525"/>
                <a:gd name="connsiteX21" fmla="*/ 98854 w 922634"/>
                <a:gd name="connsiteY21" fmla="*/ 1408671 h 1507525"/>
                <a:gd name="connsiteX22" fmla="*/ 98854 w 922634"/>
                <a:gd name="connsiteY22" fmla="*/ 1507525 h 1507525"/>
                <a:gd name="connsiteX23" fmla="*/ 0 w 922634"/>
                <a:gd name="connsiteY23" fmla="*/ 1507525 h 1507525"/>
                <a:gd name="connsiteX24" fmla="*/ 823780 w 922634"/>
                <a:gd name="connsiteY24" fmla="*/ 1252152 h 1507525"/>
                <a:gd name="connsiteX25" fmla="*/ 922634 w 922634"/>
                <a:gd name="connsiteY25" fmla="*/ 1252152 h 1507525"/>
                <a:gd name="connsiteX26" fmla="*/ 922634 w 922634"/>
                <a:gd name="connsiteY26" fmla="*/ 1351006 h 1507525"/>
                <a:gd name="connsiteX27" fmla="*/ 823780 w 922634"/>
                <a:gd name="connsiteY27" fmla="*/ 1351006 h 1507525"/>
                <a:gd name="connsiteX28" fmla="*/ 659024 w 922634"/>
                <a:gd name="connsiteY28" fmla="*/ 1252152 h 1507525"/>
                <a:gd name="connsiteX29" fmla="*/ 757878 w 922634"/>
                <a:gd name="connsiteY29" fmla="*/ 1252152 h 1507525"/>
                <a:gd name="connsiteX30" fmla="*/ 757878 w 922634"/>
                <a:gd name="connsiteY30" fmla="*/ 1351006 h 1507525"/>
                <a:gd name="connsiteX31" fmla="*/ 659024 w 922634"/>
                <a:gd name="connsiteY31" fmla="*/ 1351006 h 1507525"/>
                <a:gd name="connsiteX32" fmla="*/ 494268 w 922634"/>
                <a:gd name="connsiteY32" fmla="*/ 1252152 h 1507525"/>
                <a:gd name="connsiteX33" fmla="*/ 593122 w 922634"/>
                <a:gd name="connsiteY33" fmla="*/ 1252152 h 1507525"/>
                <a:gd name="connsiteX34" fmla="*/ 593122 w 922634"/>
                <a:gd name="connsiteY34" fmla="*/ 1351006 h 1507525"/>
                <a:gd name="connsiteX35" fmla="*/ 494268 w 922634"/>
                <a:gd name="connsiteY35" fmla="*/ 1351006 h 1507525"/>
                <a:gd name="connsiteX36" fmla="*/ 329512 w 922634"/>
                <a:gd name="connsiteY36" fmla="*/ 1252152 h 1507525"/>
                <a:gd name="connsiteX37" fmla="*/ 428366 w 922634"/>
                <a:gd name="connsiteY37" fmla="*/ 1252152 h 1507525"/>
                <a:gd name="connsiteX38" fmla="*/ 428366 w 922634"/>
                <a:gd name="connsiteY38" fmla="*/ 1351006 h 1507525"/>
                <a:gd name="connsiteX39" fmla="*/ 329512 w 922634"/>
                <a:gd name="connsiteY39" fmla="*/ 1351006 h 1507525"/>
                <a:gd name="connsiteX40" fmla="*/ 164756 w 922634"/>
                <a:gd name="connsiteY40" fmla="*/ 1252152 h 1507525"/>
                <a:gd name="connsiteX41" fmla="*/ 263610 w 922634"/>
                <a:gd name="connsiteY41" fmla="*/ 1252152 h 1507525"/>
                <a:gd name="connsiteX42" fmla="*/ 263610 w 922634"/>
                <a:gd name="connsiteY42" fmla="*/ 1351006 h 1507525"/>
                <a:gd name="connsiteX43" fmla="*/ 164756 w 922634"/>
                <a:gd name="connsiteY43" fmla="*/ 1351006 h 1507525"/>
                <a:gd name="connsiteX44" fmla="*/ 0 w 922634"/>
                <a:gd name="connsiteY44" fmla="*/ 1252152 h 1507525"/>
                <a:gd name="connsiteX45" fmla="*/ 98854 w 922634"/>
                <a:gd name="connsiteY45" fmla="*/ 1252152 h 1507525"/>
                <a:gd name="connsiteX46" fmla="*/ 98854 w 922634"/>
                <a:gd name="connsiteY46" fmla="*/ 1351006 h 1507525"/>
                <a:gd name="connsiteX47" fmla="*/ 0 w 922634"/>
                <a:gd name="connsiteY47" fmla="*/ 1351006 h 1507525"/>
                <a:gd name="connsiteX48" fmla="*/ 823780 w 922634"/>
                <a:gd name="connsiteY48" fmla="*/ 1095633 h 1507525"/>
                <a:gd name="connsiteX49" fmla="*/ 922634 w 922634"/>
                <a:gd name="connsiteY49" fmla="*/ 1095633 h 1507525"/>
                <a:gd name="connsiteX50" fmla="*/ 922634 w 922634"/>
                <a:gd name="connsiteY50" fmla="*/ 1194487 h 1507525"/>
                <a:gd name="connsiteX51" fmla="*/ 823780 w 922634"/>
                <a:gd name="connsiteY51" fmla="*/ 1194487 h 1507525"/>
                <a:gd name="connsiteX52" fmla="*/ 659024 w 922634"/>
                <a:gd name="connsiteY52" fmla="*/ 1095633 h 1507525"/>
                <a:gd name="connsiteX53" fmla="*/ 757878 w 922634"/>
                <a:gd name="connsiteY53" fmla="*/ 1095633 h 1507525"/>
                <a:gd name="connsiteX54" fmla="*/ 757878 w 922634"/>
                <a:gd name="connsiteY54" fmla="*/ 1194487 h 1507525"/>
                <a:gd name="connsiteX55" fmla="*/ 659024 w 922634"/>
                <a:gd name="connsiteY55" fmla="*/ 1194487 h 1507525"/>
                <a:gd name="connsiteX56" fmla="*/ 494268 w 922634"/>
                <a:gd name="connsiteY56" fmla="*/ 1095633 h 1507525"/>
                <a:gd name="connsiteX57" fmla="*/ 593122 w 922634"/>
                <a:gd name="connsiteY57" fmla="*/ 1095633 h 1507525"/>
                <a:gd name="connsiteX58" fmla="*/ 593122 w 922634"/>
                <a:gd name="connsiteY58" fmla="*/ 1194487 h 1507525"/>
                <a:gd name="connsiteX59" fmla="*/ 494268 w 922634"/>
                <a:gd name="connsiteY59" fmla="*/ 1194487 h 1507525"/>
                <a:gd name="connsiteX60" fmla="*/ 329512 w 922634"/>
                <a:gd name="connsiteY60" fmla="*/ 1095633 h 1507525"/>
                <a:gd name="connsiteX61" fmla="*/ 428366 w 922634"/>
                <a:gd name="connsiteY61" fmla="*/ 1095633 h 1507525"/>
                <a:gd name="connsiteX62" fmla="*/ 428366 w 922634"/>
                <a:gd name="connsiteY62" fmla="*/ 1194487 h 1507525"/>
                <a:gd name="connsiteX63" fmla="*/ 329512 w 922634"/>
                <a:gd name="connsiteY63" fmla="*/ 1194487 h 1507525"/>
                <a:gd name="connsiteX64" fmla="*/ 164756 w 922634"/>
                <a:gd name="connsiteY64" fmla="*/ 1095633 h 1507525"/>
                <a:gd name="connsiteX65" fmla="*/ 263610 w 922634"/>
                <a:gd name="connsiteY65" fmla="*/ 1095633 h 1507525"/>
                <a:gd name="connsiteX66" fmla="*/ 263610 w 922634"/>
                <a:gd name="connsiteY66" fmla="*/ 1194487 h 1507525"/>
                <a:gd name="connsiteX67" fmla="*/ 164756 w 922634"/>
                <a:gd name="connsiteY67" fmla="*/ 1194487 h 1507525"/>
                <a:gd name="connsiteX68" fmla="*/ 0 w 922634"/>
                <a:gd name="connsiteY68" fmla="*/ 1095633 h 1507525"/>
                <a:gd name="connsiteX69" fmla="*/ 98854 w 922634"/>
                <a:gd name="connsiteY69" fmla="*/ 1095633 h 1507525"/>
                <a:gd name="connsiteX70" fmla="*/ 98854 w 922634"/>
                <a:gd name="connsiteY70" fmla="*/ 1194487 h 1507525"/>
                <a:gd name="connsiteX71" fmla="*/ 0 w 922634"/>
                <a:gd name="connsiteY71" fmla="*/ 1194487 h 1507525"/>
                <a:gd name="connsiteX72" fmla="*/ 823780 w 922634"/>
                <a:gd name="connsiteY72" fmla="*/ 939114 h 1507525"/>
                <a:gd name="connsiteX73" fmla="*/ 922634 w 922634"/>
                <a:gd name="connsiteY73" fmla="*/ 939114 h 1507525"/>
                <a:gd name="connsiteX74" fmla="*/ 922634 w 922634"/>
                <a:gd name="connsiteY74" fmla="*/ 1037968 h 1507525"/>
                <a:gd name="connsiteX75" fmla="*/ 823780 w 922634"/>
                <a:gd name="connsiteY75" fmla="*/ 1037968 h 1507525"/>
                <a:gd name="connsiteX76" fmla="*/ 659024 w 922634"/>
                <a:gd name="connsiteY76" fmla="*/ 939114 h 1507525"/>
                <a:gd name="connsiteX77" fmla="*/ 757878 w 922634"/>
                <a:gd name="connsiteY77" fmla="*/ 939114 h 1507525"/>
                <a:gd name="connsiteX78" fmla="*/ 757878 w 922634"/>
                <a:gd name="connsiteY78" fmla="*/ 1037968 h 1507525"/>
                <a:gd name="connsiteX79" fmla="*/ 659024 w 922634"/>
                <a:gd name="connsiteY79" fmla="*/ 1037968 h 1507525"/>
                <a:gd name="connsiteX80" fmla="*/ 494268 w 922634"/>
                <a:gd name="connsiteY80" fmla="*/ 939114 h 1507525"/>
                <a:gd name="connsiteX81" fmla="*/ 593122 w 922634"/>
                <a:gd name="connsiteY81" fmla="*/ 939114 h 1507525"/>
                <a:gd name="connsiteX82" fmla="*/ 593122 w 922634"/>
                <a:gd name="connsiteY82" fmla="*/ 1037968 h 1507525"/>
                <a:gd name="connsiteX83" fmla="*/ 494268 w 922634"/>
                <a:gd name="connsiteY83" fmla="*/ 1037968 h 1507525"/>
                <a:gd name="connsiteX84" fmla="*/ 329512 w 922634"/>
                <a:gd name="connsiteY84" fmla="*/ 939114 h 1507525"/>
                <a:gd name="connsiteX85" fmla="*/ 428366 w 922634"/>
                <a:gd name="connsiteY85" fmla="*/ 939114 h 1507525"/>
                <a:gd name="connsiteX86" fmla="*/ 428366 w 922634"/>
                <a:gd name="connsiteY86" fmla="*/ 1037968 h 1507525"/>
                <a:gd name="connsiteX87" fmla="*/ 329512 w 922634"/>
                <a:gd name="connsiteY87" fmla="*/ 1037968 h 1507525"/>
                <a:gd name="connsiteX88" fmla="*/ 164756 w 922634"/>
                <a:gd name="connsiteY88" fmla="*/ 939114 h 1507525"/>
                <a:gd name="connsiteX89" fmla="*/ 263610 w 922634"/>
                <a:gd name="connsiteY89" fmla="*/ 939114 h 1507525"/>
                <a:gd name="connsiteX90" fmla="*/ 263610 w 922634"/>
                <a:gd name="connsiteY90" fmla="*/ 1037968 h 1507525"/>
                <a:gd name="connsiteX91" fmla="*/ 164756 w 922634"/>
                <a:gd name="connsiteY91" fmla="*/ 1037968 h 1507525"/>
                <a:gd name="connsiteX92" fmla="*/ 0 w 922634"/>
                <a:gd name="connsiteY92" fmla="*/ 939114 h 1507525"/>
                <a:gd name="connsiteX93" fmla="*/ 98854 w 922634"/>
                <a:gd name="connsiteY93" fmla="*/ 939114 h 1507525"/>
                <a:gd name="connsiteX94" fmla="*/ 98854 w 922634"/>
                <a:gd name="connsiteY94" fmla="*/ 1037968 h 1507525"/>
                <a:gd name="connsiteX95" fmla="*/ 0 w 922634"/>
                <a:gd name="connsiteY95" fmla="*/ 1037968 h 1507525"/>
                <a:gd name="connsiteX96" fmla="*/ 823780 w 922634"/>
                <a:gd name="connsiteY96" fmla="*/ 782595 h 1507525"/>
                <a:gd name="connsiteX97" fmla="*/ 922634 w 922634"/>
                <a:gd name="connsiteY97" fmla="*/ 782595 h 1507525"/>
                <a:gd name="connsiteX98" fmla="*/ 922634 w 922634"/>
                <a:gd name="connsiteY98" fmla="*/ 881449 h 1507525"/>
                <a:gd name="connsiteX99" fmla="*/ 823780 w 922634"/>
                <a:gd name="connsiteY99" fmla="*/ 881449 h 1507525"/>
                <a:gd name="connsiteX100" fmla="*/ 659024 w 922634"/>
                <a:gd name="connsiteY100" fmla="*/ 782595 h 1507525"/>
                <a:gd name="connsiteX101" fmla="*/ 757878 w 922634"/>
                <a:gd name="connsiteY101" fmla="*/ 782595 h 1507525"/>
                <a:gd name="connsiteX102" fmla="*/ 757878 w 922634"/>
                <a:gd name="connsiteY102" fmla="*/ 881449 h 1507525"/>
                <a:gd name="connsiteX103" fmla="*/ 659024 w 922634"/>
                <a:gd name="connsiteY103" fmla="*/ 881449 h 1507525"/>
                <a:gd name="connsiteX104" fmla="*/ 494268 w 922634"/>
                <a:gd name="connsiteY104" fmla="*/ 782595 h 1507525"/>
                <a:gd name="connsiteX105" fmla="*/ 593122 w 922634"/>
                <a:gd name="connsiteY105" fmla="*/ 782595 h 1507525"/>
                <a:gd name="connsiteX106" fmla="*/ 593122 w 922634"/>
                <a:gd name="connsiteY106" fmla="*/ 881449 h 1507525"/>
                <a:gd name="connsiteX107" fmla="*/ 494268 w 922634"/>
                <a:gd name="connsiteY107" fmla="*/ 881449 h 1507525"/>
                <a:gd name="connsiteX108" fmla="*/ 329512 w 922634"/>
                <a:gd name="connsiteY108" fmla="*/ 782595 h 1507525"/>
                <a:gd name="connsiteX109" fmla="*/ 428366 w 922634"/>
                <a:gd name="connsiteY109" fmla="*/ 782595 h 1507525"/>
                <a:gd name="connsiteX110" fmla="*/ 428366 w 922634"/>
                <a:gd name="connsiteY110" fmla="*/ 881449 h 1507525"/>
                <a:gd name="connsiteX111" fmla="*/ 329512 w 922634"/>
                <a:gd name="connsiteY111" fmla="*/ 881449 h 1507525"/>
                <a:gd name="connsiteX112" fmla="*/ 164756 w 922634"/>
                <a:gd name="connsiteY112" fmla="*/ 782595 h 1507525"/>
                <a:gd name="connsiteX113" fmla="*/ 263610 w 922634"/>
                <a:gd name="connsiteY113" fmla="*/ 782595 h 1507525"/>
                <a:gd name="connsiteX114" fmla="*/ 263610 w 922634"/>
                <a:gd name="connsiteY114" fmla="*/ 881449 h 1507525"/>
                <a:gd name="connsiteX115" fmla="*/ 164756 w 922634"/>
                <a:gd name="connsiteY115" fmla="*/ 881449 h 1507525"/>
                <a:gd name="connsiteX116" fmla="*/ 0 w 922634"/>
                <a:gd name="connsiteY116" fmla="*/ 782595 h 1507525"/>
                <a:gd name="connsiteX117" fmla="*/ 98854 w 922634"/>
                <a:gd name="connsiteY117" fmla="*/ 782595 h 1507525"/>
                <a:gd name="connsiteX118" fmla="*/ 98854 w 922634"/>
                <a:gd name="connsiteY118" fmla="*/ 881449 h 1507525"/>
                <a:gd name="connsiteX119" fmla="*/ 0 w 922634"/>
                <a:gd name="connsiteY119" fmla="*/ 881449 h 1507525"/>
                <a:gd name="connsiteX120" fmla="*/ 823780 w 922634"/>
                <a:gd name="connsiteY120" fmla="*/ 626076 h 1507525"/>
                <a:gd name="connsiteX121" fmla="*/ 922634 w 922634"/>
                <a:gd name="connsiteY121" fmla="*/ 626076 h 1507525"/>
                <a:gd name="connsiteX122" fmla="*/ 922634 w 922634"/>
                <a:gd name="connsiteY122" fmla="*/ 724930 h 1507525"/>
                <a:gd name="connsiteX123" fmla="*/ 823780 w 922634"/>
                <a:gd name="connsiteY123" fmla="*/ 724930 h 1507525"/>
                <a:gd name="connsiteX124" fmla="*/ 659024 w 922634"/>
                <a:gd name="connsiteY124" fmla="*/ 626076 h 1507525"/>
                <a:gd name="connsiteX125" fmla="*/ 757878 w 922634"/>
                <a:gd name="connsiteY125" fmla="*/ 626076 h 1507525"/>
                <a:gd name="connsiteX126" fmla="*/ 757878 w 922634"/>
                <a:gd name="connsiteY126" fmla="*/ 724930 h 1507525"/>
                <a:gd name="connsiteX127" fmla="*/ 659024 w 922634"/>
                <a:gd name="connsiteY127" fmla="*/ 724930 h 1507525"/>
                <a:gd name="connsiteX128" fmla="*/ 494268 w 922634"/>
                <a:gd name="connsiteY128" fmla="*/ 626076 h 1507525"/>
                <a:gd name="connsiteX129" fmla="*/ 593122 w 922634"/>
                <a:gd name="connsiteY129" fmla="*/ 626076 h 1507525"/>
                <a:gd name="connsiteX130" fmla="*/ 593122 w 922634"/>
                <a:gd name="connsiteY130" fmla="*/ 724930 h 1507525"/>
                <a:gd name="connsiteX131" fmla="*/ 494268 w 922634"/>
                <a:gd name="connsiteY131" fmla="*/ 724930 h 1507525"/>
                <a:gd name="connsiteX132" fmla="*/ 329512 w 922634"/>
                <a:gd name="connsiteY132" fmla="*/ 626076 h 1507525"/>
                <a:gd name="connsiteX133" fmla="*/ 428366 w 922634"/>
                <a:gd name="connsiteY133" fmla="*/ 626076 h 1507525"/>
                <a:gd name="connsiteX134" fmla="*/ 428366 w 922634"/>
                <a:gd name="connsiteY134" fmla="*/ 724930 h 1507525"/>
                <a:gd name="connsiteX135" fmla="*/ 329512 w 922634"/>
                <a:gd name="connsiteY135" fmla="*/ 724930 h 1507525"/>
                <a:gd name="connsiteX136" fmla="*/ 164756 w 922634"/>
                <a:gd name="connsiteY136" fmla="*/ 626076 h 1507525"/>
                <a:gd name="connsiteX137" fmla="*/ 263610 w 922634"/>
                <a:gd name="connsiteY137" fmla="*/ 626076 h 1507525"/>
                <a:gd name="connsiteX138" fmla="*/ 263610 w 922634"/>
                <a:gd name="connsiteY138" fmla="*/ 724930 h 1507525"/>
                <a:gd name="connsiteX139" fmla="*/ 164756 w 922634"/>
                <a:gd name="connsiteY139" fmla="*/ 724930 h 1507525"/>
                <a:gd name="connsiteX140" fmla="*/ 0 w 922634"/>
                <a:gd name="connsiteY140" fmla="*/ 626076 h 1507525"/>
                <a:gd name="connsiteX141" fmla="*/ 98854 w 922634"/>
                <a:gd name="connsiteY141" fmla="*/ 626076 h 1507525"/>
                <a:gd name="connsiteX142" fmla="*/ 98854 w 922634"/>
                <a:gd name="connsiteY142" fmla="*/ 724930 h 1507525"/>
                <a:gd name="connsiteX143" fmla="*/ 0 w 922634"/>
                <a:gd name="connsiteY143" fmla="*/ 724930 h 1507525"/>
                <a:gd name="connsiteX144" fmla="*/ 823780 w 922634"/>
                <a:gd name="connsiteY144" fmla="*/ 469557 h 1507525"/>
                <a:gd name="connsiteX145" fmla="*/ 922634 w 922634"/>
                <a:gd name="connsiteY145" fmla="*/ 469557 h 1507525"/>
                <a:gd name="connsiteX146" fmla="*/ 922634 w 922634"/>
                <a:gd name="connsiteY146" fmla="*/ 568411 h 1507525"/>
                <a:gd name="connsiteX147" fmla="*/ 823780 w 922634"/>
                <a:gd name="connsiteY147" fmla="*/ 568411 h 1507525"/>
                <a:gd name="connsiteX148" fmla="*/ 659024 w 922634"/>
                <a:gd name="connsiteY148" fmla="*/ 469557 h 1507525"/>
                <a:gd name="connsiteX149" fmla="*/ 757878 w 922634"/>
                <a:gd name="connsiteY149" fmla="*/ 469557 h 1507525"/>
                <a:gd name="connsiteX150" fmla="*/ 757878 w 922634"/>
                <a:gd name="connsiteY150" fmla="*/ 568411 h 1507525"/>
                <a:gd name="connsiteX151" fmla="*/ 659024 w 922634"/>
                <a:gd name="connsiteY151" fmla="*/ 568411 h 1507525"/>
                <a:gd name="connsiteX152" fmla="*/ 494268 w 922634"/>
                <a:gd name="connsiteY152" fmla="*/ 469557 h 1507525"/>
                <a:gd name="connsiteX153" fmla="*/ 593122 w 922634"/>
                <a:gd name="connsiteY153" fmla="*/ 469557 h 1507525"/>
                <a:gd name="connsiteX154" fmla="*/ 593122 w 922634"/>
                <a:gd name="connsiteY154" fmla="*/ 568411 h 1507525"/>
                <a:gd name="connsiteX155" fmla="*/ 494268 w 922634"/>
                <a:gd name="connsiteY155" fmla="*/ 568411 h 1507525"/>
                <a:gd name="connsiteX156" fmla="*/ 329512 w 922634"/>
                <a:gd name="connsiteY156" fmla="*/ 469557 h 1507525"/>
                <a:gd name="connsiteX157" fmla="*/ 428366 w 922634"/>
                <a:gd name="connsiteY157" fmla="*/ 469557 h 1507525"/>
                <a:gd name="connsiteX158" fmla="*/ 428366 w 922634"/>
                <a:gd name="connsiteY158" fmla="*/ 568411 h 1507525"/>
                <a:gd name="connsiteX159" fmla="*/ 329512 w 922634"/>
                <a:gd name="connsiteY159" fmla="*/ 568411 h 1507525"/>
                <a:gd name="connsiteX160" fmla="*/ 164756 w 922634"/>
                <a:gd name="connsiteY160" fmla="*/ 469557 h 1507525"/>
                <a:gd name="connsiteX161" fmla="*/ 263610 w 922634"/>
                <a:gd name="connsiteY161" fmla="*/ 469557 h 1507525"/>
                <a:gd name="connsiteX162" fmla="*/ 263610 w 922634"/>
                <a:gd name="connsiteY162" fmla="*/ 568411 h 1507525"/>
                <a:gd name="connsiteX163" fmla="*/ 164756 w 922634"/>
                <a:gd name="connsiteY163" fmla="*/ 568411 h 1507525"/>
                <a:gd name="connsiteX164" fmla="*/ 0 w 922634"/>
                <a:gd name="connsiteY164" fmla="*/ 469557 h 1507525"/>
                <a:gd name="connsiteX165" fmla="*/ 98854 w 922634"/>
                <a:gd name="connsiteY165" fmla="*/ 469557 h 1507525"/>
                <a:gd name="connsiteX166" fmla="*/ 98854 w 922634"/>
                <a:gd name="connsiteY166" fmla="*/ 568411 h 1507525"/>
                <a:gd name="connsiteX167" fmla="*/ 0 w 922634"/>
                <a:gd name="connsiteY167" fmla="*/ 568411 h 1507525"/>
                <a:gd name="connsiteX168" fmla="*/ 823780 w 922634"/>
                <a:gd name="connsiteY168" fmla="*/ 313038 h 1507525"/>
                <a:gd name="connsiteX169" fmla="*/ 922634 w 922634"/>
                <a:gd name="connsiteY169" fmla="*/ 313038 h 1507525"/>
                <a:gd name="connsiteX170" fmla="*/ 922634 w 922634"/>
                <a:gd name="connsiteY170" fmla="*/ 411892 h 1507525"/>
                <a:gd name="connsiteX171" fmla="*/ 823780 w 922634"/>
                <a:gd name="connsiteY171" fmla="*/ 411892 h 1507525"/>
                <a:gd name="connsiteX172" fmla="*/ 659024 w 922634"/>
                <a:gd name="connsiteY172" fmla="*/ 313038 h 1507525"/>
                <a:gd name="connsiteX173" fmla="*/ 757878 w 922634"/>
                <a:gd name="connsiteY173" fmla="*/ 313038 h 1507525"/>
                <a:gd name="connsiteX174" fmla="*/ 757878 w 922634"/>
                <a:gd name="connsiteY174" fmla="*/ 411892 h 1507525"/>
                <a:gd name="connsiteX175" fmla="*/ 659024 w 922634"/>
                <a:gd name="connsiteY175" fmla="*/ 411892 h 1507525"/>
                <a:gd name="connsiteX176" fmla="*/ 494268 w 922634"/>
                <a:gd name="connsiteY176" fmla="*/ 313038 h 1507525"/>
                <a:gd name="connsiteX177" fmla="*/ 593122 w 922634"/>
                <a:gd name="connsiteY177" fmla="*/ 313038 h 1507525"/>
                <a:gd name="connsiteX178" fmla="*/ 593122 w 922634"/>
                <a:gd name="connsiteY178" fmla="*/ 411892 h 1507525"/>
                <a:gd name="connsiteX179" fmla="*/ 494268 w 922634"/>
                <a:gd name="connsiteY179" fmla="*/ 411892 h 1507525"/>
                <a:gd name="connsiteX180" fmla="*/ 329512 w 922634"/>
                <a:gd name="connsiteY180" fmla="*/ 313038 h 1507525"/>
                <a:gd name="connsiteX181" fmla="*/ 428366 w 922634"/>
                <a:gd name="connsiteY181" fmla="*/ 313038 h 1507525"/>
                <a:gd name="connsiteX182" fmla="*/ 428366 w 922634"/>
                <a:gd name="connsiteY182" fmla="*/ 411892 h 1507525"/>
                <a:gd name="connsiteX183" fmla="*/ 329512 w 922634"/>
                <a:gd name="connsiteY183" fmla="*/ 411892 h 1507525"/>
                <a:gd name="connsiteX184" fmla="*/ 164756 w 922634"/>
                <a:gd name="connsiteY184" fmla="*/ 313038 h 1507525"/>
                <a:gd name="connsiteX185" fmla="*/ 263610 w 922634"/>
                <a:gd name="connsiteY185" fmla="*/ 313038 h 1507525"/>
                <a:gd name="connsiteX186" fmla="*/ 263610 w 922634"/>
                <a:gd name="connsiteY186" fmla="*/ 411892 h 1507525"/>
                <a:gd name="connsiteX187" fmla="*/ 164756 w 922634"/>
                <a:gd name="connsiteY187" fmla="*/ 411892 h 1507525"/>
                <a:gd name="connsiteX188" fmla="*/ 0 w 922634"/>
                <a:gd name="connsiteY188" fmla="*/ 313038 h 1507525"/>
                <a:gd name="connsiteX189" fmla="*/ 98854 w 922634"/>
                <a:gd name="connsiteY189" fmla="*/ 313038 h 1507525"/>
                <a:gd name="connsiteX190" fmla="*/ 98854 w 922634"/>
                <a:gd name="connsiteY190" fmla="*/ 411892 h 1507525"/>
                <a:gd name="connsiteX191" fmla="*/ 0 w 922634"/>
                <a:gd name="connsiteY191" fmla="*/ 411892 h 1507525"/>
                <a:gd name="connsiteX192" fmla="*/ 823780 w 922634"/>
                <a:gd name="connsiteY192" fmla="*/ 156519 h 1507525"/>
                <a:gd name="connsiteX193" fmla="*/ 922634 w 922634"/>
                <a:gd name="connsiteY193" fmla="*/ 156519 h 1507525"/>
                <a:gd name="connsiteX194" fmla="*/ 922634 w 922634"/>
                <a:gd name="connsiteY194" fmla="*/ 255373 h 1507525"/>
                <a:gd name="connsiteX195" fmla="*/ 823780 w 922634"/>
                <a:gd name="connsiteY195" fmla="*/ 255373 h 1507525"/>
                <a:gd name="connsiteX196" fmla="*/ 659024 w 922634"/>
                <a:gd name="connsiteY196" fmla="*/ 156519 h 1507525"/>
                <a:gd name="connsiteX197" fmla="*/ 757878 w 922634"/>
                <a:gd name="connsiteY197" fmla="*/ 156519 h 1507525"/>
                <a:gd name="connsiteX198" fmla="*/ 757878 w 922634"/>
                <a:gd name="connsiteY198" fmla="*/ 255373 h 1507525"/>
                <a:gd name="connsiteX199" fmla="*/ 659024 w 922634"/>
                <a:gd name="connsiteY199" fmla="*/ 255373 h 1507525"/>
                <a:gd name="connsiteX200" fmla="*/ 494268 w 922634"/>
                <a:gd name="connsiteY200" fmla="*/ 156519 h 1507525"/>
                <a:gd name="connsiteX201" fmla="*/ 593122 w 922634"/>
                <a:gd name="connsiteY201" fmla="*/ 156519 h 1507525"/>
                <a:gd name="connsiteX202" fmla="*/ 593122 w 922634"/>
                <a:gd name="connsiteY202" fmla="*/ 255373 h 1507525"/>
                <a:gd name="connsiteX203" fmla="*/ 494268 w 922634"/>
                <a:gd name="connsiteY203" fmla="*/ 255373 h 1507525"/>
                <a:gd name="connsiteX204" fmla="*/ 329512 w 922634"/>
                <a:gd name="connsiteY204" fmla="*/ 156519 h 1507525"/>
                <a:gd name="connsiteX205" fmla="*/ 428366 w 922634"/>
                <a:gd name="connsiteY205" fmla="*/ 156519 h 1507525"/>
                <a:gd name="connsiteX206" fmla="*/ 428366 w 922634"/>
                <a:gd name="connsiteY206" fmla="*/ 255373 h 1507525"/>
                <a:gd name="connsiteX207" fmla="*/ 329512 w 922634"/>
                <a:gd name="connsiteY207" fmla="*/ 255373 h 1507525"/>
                <a:gd name="connsiteX208" fmla="*/ 164756 w 922634"/>
                <a:gd name="connsiteY208" fmla="*/ 156519 h 1507525"/>
                <a:gd name="connsiteX209" fmla="*/ 263610 w 922634"/>
                <a:gd name="connsiteY209" fmla="*/ 156519 h 1507525"/>
                <a:gd name="connsiteX210" fmla="*/ 263610 w 922634"/>
                <a:gd name="connsiteY210" fmla="*/ 255373 h 1507525"/>
                <a:gd name="connsiteX211" fmla="*/ 164756 w 922634"/>
                <a:gd name="connsiteY211" fmla="*/ 255373 h 1507525"/>
                <a:gd name="connsiteX212" fmla="*/ 0 w 922634"/>
                <a:gd name="connsiteY212" fmla="*/ 156519 h 1507525"/>
                <a:gd name="connsiteX213" fmla="*/ 98854 w 922634"/>
                <a:gd name="connsiteY213" fmla="*/ 156519 h 1507525"/>
                <a:gd name="connsiteX214" fmla="*/ 98854 w 922634"/>
                <a:gd name="connsiteY214" fmla="*/ 255373 h 1507525"/>
                <a:gd name="connsiteX215" fmla="*/ 0 w 922634"/>
                <a:gd name="connsiteY215" fmla="*/ 255373 h 1507525"/>
                <a:gd name="connsiteX216" fmla="*/ 823780 w 922634"/>
                <a:gd name="connsiteY216" fmla="*/ 0 h 1507525"/>
                <a:gd name="connsiteX217" fmla="*/ 922634 w 922634"/>
                <a:gd name="connsiteY217" fmla="*/ 0 h 1507525"/>
                <a:gd name="connsiteX218" fmla="*/ 922634 w 922634"/>
                <a:gd name="connsiteY218" fmla="*/ 98854 h 1507525"/>
                <a:gd name="connsiteX219" fmla="*/ 823780 w 922634"/>
                <a:gd name="connsiteY219" fmla="*/ 98854 h 1507525"/>
                <a:gd name="connsiteX220" fmla="*/ 659024 w 922634"/>
                <a:gd name="connsiteY220" fmla="*/ 0 h 1507525"/>
                <a:gd name="connsiteX221" fmla="*/ 757878 w 922634"/>
                <a:gd name="connsiteY221" fmla="*/ 0 h 1507525"/>
                <a:gd name="connsiteX222" fmla="*/ 757878 w 922634"/>
                <a:gd name="connsiteY222" fmla="*/ 98854 h 1507525"/>
                <a:gd name="connsiteX223" fmla="*/ 659024 w 922634"/>
                <a:gd name="connsiteY223" fmla="*/ 98854 h 1507525"/>
                <a:gd name="connsiteX224" fmla="*/ 494268 w 922634"/>
                <a:gd name="connsiteY224" fmla="*/ 0 h 1507525"/>
                <a:gd name="connsiteX225" fmla="*/ 593122 w 922634"/>
                <a:gd name="connsiteY225" fmla="*/ 0 h 1507525"/>
                <a:gd name="connsiteX226" fmla="*/ 593122 w 922634"/>
                <a:gd name="connsiteY226" fmla="*/ 98854 h 1507525"/>
                <a:gd name="connsiteX227" fmla="*/ 494268 w 922634"/>
                <a:gd name="connsiteY227" fmla="*/ 98854 h 1507525"/>
                <a:gd name="connsiteX228" fmla="*/ 329512 w 922634"/>
                <a:gd name="connsiteY228" fmla="*/ 0 h 1507525"/>
                <a:gd name="connsiteX229" fmla="*/ 428366 w 922634"/>
                <a:gd name="connsiteY229" fmla="*/ 0 h 1507525"/>
                <a:gd name="connsiteX230" fmla="*/ 428366 w 922634"/>
                <a:gd name="connsiteY230" fmla="*/ 98854 h 1507525"/>
                <a:gd name="connsiteX231" fmla="*/ 329512 w 922634"/>
                <a:gd name="connsiteY231" fmla="*/ 98854 h 1507525"/>
                <a:gd name="connsiteX232" fmla="*/ 164756 w 922634"/>
                <a:gd name="connsiteY232" fmla="*/ 0 h 1507525"/>
                <a:gd name="connsiteX233" fmla="*/ 263610 w 922634"/>
                <a:gd name="connsiteY233" fmla="*/ 0 h 1507525"/>
                <a:gd name="connsiteX234" fmla="*/ 263610 w 922634"/>
                <a:gd name="connsiteY234" fmla="*/ 98854 h 1507525"/>
                <a:gd name="connsiteX235" fmla="*/ 164756 w 922634"/>
                <a:gd name="connsiteY235" fmla="*/ 98854 h 1507525"/>
                <a:gd name="connsiteX236" fmla="*/ 0 w 922634"/>
                <a:gd name="connsiteY236" fmla="*/ 0 h 1507525"/>
                <a:gd name="connsiteX237" fmla="*/ 98854 w 922634"/>
                <a:gd name="connsiteY237" fmla="*/ 0 h 1507525"/>
                <a:gd name="connsiteX238" fmla="*/ 98854 w 922634"/>
                <a:gd name="connsiteY238" fmla="*/ 98854 h 1507525"/>
                <a:gd name="connsiteX239" fmla="*/ 0 w 922634"/>
                <a:gd name="connsiteY239" fmla="*/ 98854 h 150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922634" h="1507525">
                  <a:moveTo>
                    <a:pt x="823780" y="1408671"/>
                  </a:moveTo>
                  <a:lnTo>
                    <a:pt x="922634" y="1408671"/>
                  </a:lnTo>
                  <a:lnTo>
                    <a:pt x="922634" y="1507525"/>
                  </a:lnTo>
                  <a:lnTo>
                    <a:pt x="823780" y="1507525"/>
                  </a:lnTo>
                  <a:close/>
                  <a:moveTo>
                    <a:pt x="659024" y="1408671"/>
                  </a:moveTo>
                  <a:lnTo>
                    <a:pt x="757878" y="1408671"/>
                  </a:lnTo>
                  <a:lnTo>
                    <a:pt x="757878" y="1507525"/>
                  </a:lnTo>
                  <a:lnTo>
                    <a:pt x="659024" y="1507525"/>
                  </a:lnTo>
                  <a:close/>
                  <a:moveTo>
                    <a:pt x="494268" y="1408671"/>
                  </a:moveTo>
                  <a:lnTo>
                    <a:pt x="593122" y="1408671"/>
                  </a:lnTo>
                  <a:lnTo>
                    <a:pt x="593122" y="1507525"/>
                  </a:lnTo>
                  <a:lnTo>
                    <a:pt x="494268" y="1507525"/>
                  </a:lnTo>
                  <a:close/>
                  <a:moveTo>
                    <a:pt x="329512" y="1408671"/>
                  </a:moveTo>
                  <a:lnTo>
                    <a:pt x="428366" y="1408671"/>
                  </a:lnTo>
                  <a:lnTo>
                    <a:pt x="428366" y="1507525"/>
                  </a:lnTo>
                  <a:lnTo>
                    <a:pt x="329512" y="1507525"/>
                  </a:lnTo>
                  <a:close/>
                  <a:moveTo>
                    <a:pt x="164756" y="1408671"/>
                  </a:moveTo>
                  <a:lnTo>
                    <a:pt x="263610" y="1408671"/>
                  </a:lnTo>
                  <a:lnTo>
                    <a:pt x="263610" y="1507525"/>
                  </a:lnTo>
                  <a:lnTo>
                    <a:pt x="164756" y="1507525"/>
                  </a:lnTo>
                  <a:close/>
                  <a:moveTo>
                    <a:pt x="0" y="1408671"/>
                  </a:moveTo>
                  <a:lnTo>
                    <a:pt x="98854" y="1408671"/>
                  </a:lnTo>
                  <a:lnTo>
                    <a:pt x="98854" y="1507525"/>
                  </a:lnTo>
                  <a:lnTo>
                    <a:pt x="0" y="1507525"/>
                  </a:lnTo>
                  <a:close/>
                  <a:moveTo>
                    <a:pt x="823780" y="1252152"/>
                  </a:moveTo>
                  <a:lnTo>
                    <a:pt x="922634" y="1252152"/>
                  </a:lnTo>
                  <a:lnTo>
                    <a:pt x="922634" y="1351006"/>
                  </a:lnTo>
                  <a:lnTo>
                    <a:pt x="823780" y="1351006"/>
                  </a:lnTo>
                  <a:close/>
                  <a:moveTo>
                    <a:pt x="659024" y="1252152"/>
                  </a:moveTo>
                  <a:lnTo>
                    <a:pt x="757878" y="1252152"/>
                  </a:lnTo>
                  <a:lnTo>
                    <a:pt x="757878" y="1351006"/>
                  </a:lnTo>
                  <a:lnTo>
                    <a:pt x="659024" y="1351006"/>
                  </a:lnTo>
                  <a:close/>
                  <a:moveTo>
                    <a:pt x="494268" y="1252152"/>
                  </a:moveTo>
                  <a:lnTo>
                    <a:pt x="593122" y="1252152"/>
                  </a:lnTo>
                  <a:lnTo>
                    <a:pt x="593122" y="1351006"/>
                  </a:lnTo>
                  <a:lnTo>
                    <a:pt x="494268" y="1351006"/>
                  </a:lnTo>
                  <a:close/>
                  <a:moveTo>
                    <a:pt x="329512" y="1252152"/>
                  </a:moveTo>
                  <a:lnTo>
                    <a:pt x="428366" y="1252152"/>
                  </a:lnTo>
                  <a:lnTo>
                    <a:pt x="428366" y="1351006"/>
                  </a:lnTo>
                  <a:lnTo>
                    <a:pt x="329512" y="1351006"/>
                  </a:lnTo>
                  <a:close/>
                  <a:moveTo>
                    <a:pt x="164756" y="1252152"/>
                  </a:moveTo>
                  <a:lnTo>
                    <a:pt x="263610" y="1252152"/>
                  </a:lnTo>
                  <a:lnTo>
                    <a:pt x="263610" y="1351006"/>
                  </a:lnTo>
                  <a:lnTo>
                    <a:pt x="164756" y="1351006"/>
                  </a:lnTo>
                  <a:close/>
                  <a:moveTo>
                    <a:pt x="0" y="1252152"/>
                  </a:moveTo>
                  <a:lnTo>
                    <a:pt x="98854" y="1252152"/>
                  </a:lnTo>
                  <a:lnTo>
                    <a:pt x="98854" y="1351006"/>
                  </a:lnTo>
                  <a:lnTo>
                    <a:pt x="0" y="1351006"/>
                  </a:lnTo>
                  <a:close/>
                  <a:moveTo>
                    <a:pt x="823780" y="1095633"/>
                  </a:moveTo>
                  <a:lnTo>
                    <a:pt x="922634" y="1095633"/>
                  </a:lnTo>
                  <a:lnTo>
                    <a:pt x="922634" y="1194487"/>
                  </a:lnTo>
                  <a:lnTo>
                    <a:pt x="823780" y="1194487"/>
                  </a:lnTo>
                  <a:close/>
                  <a:moveTo>
                    <a:pt x="659024" y="1095633"/>
                  </a:moveTo>
                  <a:lnTo>
                    <a:pt x="757878" y="1095633"/>
                  </a:lnTo>
                  <a:lnTo>
                    <a:pt x="757878" y="1194487"/>
                  </a:lnTo>
                  <a:lnTo>
                    <a:pt x="659024" y="1194487"/>
                  </a:lnTo>
                  <a:close/>
                  <a:moveTo>
                    <a:pt x="494268" y="1095633"/>
                  </a:moveTo>
                  <a:lnTo>
                    <a:pt x="593122" y="1095633"/>
                  </a:lnTo>
                  <a:lnTo>
                    <a:pt x="593122" y="1194487"/>
                  </a:lnTo>
                  <a:lnTo>
                    <a:pt x="494268" y="1194487"/>
                  </a:lnTo>
                  <a:close/>
                  <a:moveTo>
                    <a:pt x="329512" y="1095633"/>
                  </a:moveTo>
                  <a:lnTo>
                    <a:pt x="428366" y="1095633"/>
                  </a:lnTo>
                  <a:lnTo>
                    <a:pt x="428366" y="1194487"/>
                  </a:lnTo>
                  <a:lnTo>
                    <a:pt x="329512" y="1194487"/>
                  </a:lnTo>
                  <a:close/>
                  <a:moveTo>
                    <a:pt x="164756" y="1095633"/>
                  </a:moveTo>
                  <a:lnTo>
                    <a:pt x="263610" y="1095633"/>
                  </a:lnTo>
                  <a:lnTo>
                    <a:pt x="263610" y="1194487"/>
                  </a:lnTo>
                  <a:lnTo>
                    <a:pt x="164756" y="1194487"/>
                  </a:lnTo>
                  <a:close/>
                  <a:moveTo>
                    <a:pt x="0" y="1095633"/>
                  </a:moveTo>
                  <a:lnTo>
                    <a:pt x="98854" y="1095633"/>
                  </a:lnTo>
                  <a:lnTo>
                    <a:pt x="98854" y="1194487"/>
                  </a:lnTo>
                  <a:lnTo>
                    <a:pt x="0" y="1194487"/>
                  </a:lnTo>
                  <a:close/>
                  <a:moveTo>
                    <a:pt x="823780" y="939114"/>
                  </a:moveTo>
                  <a:lnTo>
                    <a:pt x="922634" y="939114"/>
                  </a:lnTo>
                  <a:lnTo>
                    <a:pt x="922634" y="1037968"/>
                  </a:lnTo>
                  <a:lnTo>
                    <a:pt x="823780" y="1037968"/>
                  </a:lnTo>
                  <a:close/>
                  <a:moveTo>
                    <a:pt x="659024" y="939114"/>
                  </a:moveTo>
                  <a:lnTo>
                    <a:pt x="757878" y="939114"/>
                  </a:lnTo>
                  <a:lnTo>
                    <a:pt x="757878" y="1037968"/>
                  </a:lnTo>
                  <a:lnTo>
                    <a:pt x="659024" y="1037968"/>
                  </a:lnTo>
                  <a:close/>
                  <a:moveTo>
                    <a:pt x="494268" y="939114"/>
                  </a:moveTo>
                  <a:lnTo>
                    <a:pt x="593122" y="939114"/>
                  </a:lnTo>
                  <a:lnTo>
                    <a:pt x="593122" y="1037968"/>
                  </a:lnTo>
                  <a:lnTo>
                    <a:pt x="494268" y="1037968"/>
                  </a:lnTo>
                  <a:close/>
                  <a:moveTo>
                    <a:pt x="329512" y="939114"/>
                  </a:moveTo>
                  <a:lnTo>
                    <a:pt x="428366" y="939114"/>
                  </a:lnTo>
                  <a:lnTo>
                    <a:pt x="428366" y="1037968"/>
                  </a:lnTo>
                  <a:lnTo>
                    <a:pt x="329512" y="1037968"/>
                  </a:lnTo>
                  <a:close/>
                  <a:moveTo>
                    <a:pt x="164756" y="939114"/>
                  </a:moveTo>
                  <a:lnTo>
                    <a:pt x="263610" y="939114"/>
                  </a:lnTo>
                  <a:lnTo>
                    <a:pt x="263610" y="1037968"/>
                  </a:lnTo>
                  <a:lnTo>
                    <a:pt x="164756" y="1037968"/>
                  </a:lnTo>
                  <a:close/>
                  <a:moveTo>
                    <a:pt x="0" y="939114"/>
                  </a:moveTo>
                  <a:lnTo>
                    <a:pt x="98854" y="939114"/>
                  </a:lnTo>
                  <a:lnTo>
                    <a:pt x="98854" y="1037968"/>
                  </a:lnTo>
                  <a:lnTo>
                    <a:pt x="0" y="1037968"/>
                  </a:lnTo>
                  <a:close/>
                  <a:moveTo>
                    <a:pt x="823780" y="782595"/>
                  </a:moveTo>
                  <a:lnTo>
                    <a:pt x="922634" y="782595"/>
                  </a:lnTo>
                  <a:lnTo>
                    <a:pt x="922634" y="881449"/>
                  </a:lnTo>
                  <a:lnTo>
                    <a:pt x="823780" y="881449"/>
                  </a:lnTo>
                  <a:close/>
                  <a:moveTo>
                    <a:pt x="659024" y="782595"/>
                  </a:moveTo>
                  <a:lnTo>
                    <a:pt x="757878" y="782595"/>
                  </a:lnTo>
                  <a:lnTo>
                    <a:pt x="757878" y="881449"/>
                  </a:lnTo>
                  <a:lnTo>
                    <a:pt x="659024" y="881449"/>
                  </a:lnTo>
                  <a:close/>
                  <a:moveTo>
                    <a:pt x="494268" y="782595"/>
                  </a:moveTo>
                  <a:lnTo>
                    <a:pt x="593122" y="782595"/>
                  </a:lnTo>
                  <a:lnTo>
                    <a:pt x="593122" y="881449"/>
                  </a:lnTo>
                  <a:lnTo>
                    <a:pt x="494268" y="881449"/>
                  </a:lnTo>
                  <a:close/>
                  <a:moveTo>
                    <a:pt x="329512" y="782595"/>
                  </a:moveTo>
                  <a:lnTo>
                    <a:pt x="428366" y="782595"/>
                  </a:lnTo>
                  <a:lnTo>
                    <a:pt x="428366" y="881449"/>
                  </a:lnTo>
                  <a:lnTo>
                    <a:pt x="329512" y="881449"/>
                  </a:lnTo>
                  <a:close/>
                  <a:moveTo>
                    <a:pt x="164756" y="782595"/>
                  </a:moveTo>
                  <a:lnTo>
                    <a:pt x="263610" y="782595"/>
                  </a:lnTo>
                  <a:lnTo>
                    <a:pt x="263610" y="881449"/>
                  </a:lnTo>
                  <a:lnTo>
                    <a:pt x="164756" y="881449"/>
                  </a:lnTo>
                  <a:close/>
                  <a:moveTo>
                    <a:pt x="0" y="782595"/>
                  </a:moveTo>
                  <a:lnTo>
                    <a:pt x="98854" y="782595"/>
                  </a:lnTo>
                  <a:lnTo>
                    <a:pt x="98854" y="881449"/>
                  </a:lnTo>
                  <a:lnTo>
                    <a:pt x="0" y="881449"/>
                  </a:lnTo>
                  <a:close/>
                  <a:moveTo>
                    <a:pt x="823780" y="626076"/>
                  </a:moveTo>
                  <a:lnTo>
                    <a:pt x="922634" y="626076"/>
                  </a:lnTo>
                  <a:lnTo>
                    <a:pt x="922634" y="724930"/>
                  </a:lnTo>
                  <a:lnTo>
                    <a:pt x="823780" y="724930"/>
                  </a:lnTo>
                  <a:close/>
                  <a:moveTo>
                    <a:pt x="659024" y="626076"/>
                  </a:moveTo>
                  <a:lnTo>
                    <a:pt x="757878" y="626076"/>
                  </a:lnTo>
                  <a:lnTo>
                    <a:pt x="757878" y="724930"/>
                  </a:lnTo>
                  <a:lnTo>
                    <a:pt x="659024" y="724930"/>
                  </a:lnTo>
                  <a:close/>
                  <a:moveTo>
                    <a:pt x="494268" y="626076"/>
                  </a:moveTo>
                  <a:lnTo>
                    <a:pt x="593122" y="626076"/>
                  </a:lnTo>
                  <a:lnTo>
                    <a:pt x="593122" y="724930"/>
                  </a:lnTo>
                  <a:lnTo>
                    <a:pt x="494268" y="724930"/>
                  </a:lnTo>
                  <a:close/>
                  <a:moveTo>
                    <a:pt x="329512" y="626076"/>
                  </a:moveTo>
                  <a:lnTo>
                    <a:pt x="428366" y="626076"/>
                  </a:lnTo>
                  <a:lnTo>
                    <a:pt x="428366" y="724930"/>
                  </a:lnTo>
                  <a:lnTo>
                    <a:pt x="329512" y="724930"/>
                  </a:lnTo>
                  <a:close/>
                  <a:moveTo>
                    <a:pt x="164756" y="626076"/>
                  </a:moveTo>
                  <a:lnTo>
                    <a:pt x="263610" y="626076"/>
                  </a:lnTo>
                  <a:lnTo>
                    <a:pt x="263610" y="724930"/>
                  </a:lnTo>
                  <a:lnTo>
                    <a:pt x="164756" y="724930"/>
                  </a:lnTo>
                  <a:close/>
                  <a:moveTo>
                    <a:pt x="0" y="626076"/>
                  </a:moveTo>
                  <a:lnTo>
                    <a:pt x="98854" y="626076"/>
                  </a:lnTo>
                  <a:lnTo>
                    <a:pt x="98854" y="724930"/>
                  </a:lnTo>
                  <a:lnTo>
                    <a:pt x="0" y="724930"/>
                  </a:lnTo>
                  <a:close/>
                  <a:moveTo>
                    <a:pt x="823780" y="469557"/>
                  </a:moveTo>
                  <a:lnTo>
                    <a:pt x="922634" y="469557"/>
                  </a:lnTo>
                  <a:lnTo>
                    <a:pt x="922634" y="568411"/>
                  </a:lnTo>
                  <a:lnTo>
                    <a:pt x="823780" y="568411"/>
                  </a:lnTo>
                  <a:close/>
                  <a:moveTo>
                    <a:pt x="659024" y="469557"/>
                  </a:moveTo>
                  <a:lnTo>
                    <a:pt x="757878" y="469557"/>
                  </a:lnTo>
                  <a:lnTo>
                    <a:pt x="757878" y="568411"/>
                  </a:lnTo>
                  <a:lnTo>
                    <a:pt x="659024" y="568411"/>
                  </a:lnTo>
                  <a:close/>
                  <a:moveTo>
                    <a:pt x="494268" y="469557"/>
                  </a:moveTo>
                  <a:lnTo>
                    <a:pt x="593122" y="469557"/>
                  </a:lnTo>
                  <a:lnTo>
                    <a:pt x="593122" y="568411"/>
                  </a:lnTo>
                  <a:lnTo>
                    <a:pt x="494268" y="568411"/>
                  </a:lnTo>
                  <a:close/>
                  <a:moveTo>
                    <a:pt x="329512" y="469557"/>
                  </a:moveTo>
                  <a:lnTo>
                    <a:pt x="428366" y="469557"/>
                  </a:lnTo>
                  <a:lnTo>
                    <a:pt x="428366" y="568411"/>
                  </a:lnTo>
                  <a:lnTo>
                    <a:pt x="329512" y="568411"/>
                  </a:lnTo>
                  <a:close/>
                  <a:moveTo>
                    <a:pt x="164756" y="469557"/>
                  </a:moveTo>
                  <a:lnTo>
                    <a:pt x="263610" y="469557"/>
                  </a:lnTo>
                  <a:lnTo>
                    <a:pt x="263610" y="568411"/>
                  </a:lnTo>
                  <a:lnTo>
                    <a:pt x="164756" y="568411"/>
                  </a:lnTo>
                  <a:close/>
                  <a:moveTo>
                    <a:pt x="0" y="469557"/>
                  </a:moveTo>
                  <a:lnTo>
                    <a:pt x="98854" y="469557"/>
                  </a:lnTo>
                  <a:lnTo>
                    <a:pt x="98854" y="568411"/>
                  </a:lnTo>
                  <a:lnTo>
                    <a:pt x="0" y="568411"/>
                  </a:lnTo>
                  <a:close/>
                  <a:moveTo>
                    <a:pt x="823780" y="313038"/>
                  </a:moveTo>
                  <a:lnTo>
                    <a:pt x="922634" y="313038"/>
                  </a:lnTo>
                  <a:lnTo>
                    <a:pt x="922634" y="411892"/>
                  </a:lnTo>
                  <a:lnTo>
                    <a:pt x="823780" y="411892"/>
                  </a:lnTo>
                  <a:close/>
                  <a:moveTo>
                    <a:pt x="659024" y="313038"/>
                  </a:moveTo>
                  <a:lnTo>
                    <a:pt x="757878" y="313038"/>
                  </a:lnTo>
                  <a:lnTo>
                    <a:pt x="757878" y="411892"/>
                  </a:lnTo>
                  <a:lnTo>
                    <a:pt x="659024" y="411892"/>
                  </a:lnTo>
                  <a:close/>
                  <a:moveTo>
                    <a:pt x="494268" y="313038"/>
                  </a:moveTo>
                  <a:lnTo>
                    <a:pt x="593122" y="313038"/>
                  </a:lnTo>
                  <a:lnTo>
                    <a:pt x="593122" y="411892"/>
                  </a:lnTo>
                  <a:lnTo>
                    <a:pt x="494268" y="411892"/>
                  </a:lnTo>
                  <a:close/>
                  <a:moveTo>
                    <a:pt x="329512" y="313038"/>
                  </a:moveTo>
                  <a:lnTo>
                    <a:pt x="428366" y="313038"/>
                  </a:lnTo>
                  <a:lnTo>
                    <a:pt x="428366" y="411892"/>
                  </a:lnTo>
                  <a:lnTo>
                    <a:pt x="329512" y="411892"/>
                  </a:lnTo>
                  <a:close/>
                  <a:moveTo>
                    <a:pt x="164756" y="313038"/>
                  </a:moveTo>
                  <a:lnTo>
                    <a:pt x="263610" y="313038"/>
                  </a:lnTo>
                  <a:lnTo>
                    <a:pt x="263610" y="411892"/>
                  </a:lnTo>
                  <a:lnTo>
                    <a:pt x="164756" y="411892"/>
                  </a:lnTo>
                  <a:close/>
                  <a:moveTo>
                    <a:pt x="0" y="313038"/>
                  </a:moveTo>
                  <a:lnTo>
                    <a:pt x="98854" y="313038"/>
                  </a:lnTo>
                  <a:lnTo>
                    <a:pt x="98854" y="411892"/>
                  </a:lnTo>
                  <a:lnTo>
                    <a:pt x="0" y="411892"/>
                  </a:lnTo>
                  <a:close/>
                  <a:moveTo>
                    <a:pt x="823780" y="156519"/>
                  </a:moveTo>
                  <a:lnTo>
                    <a:pt x="922634" y="156519"/>
                  </a:lnTo>
                  <a:lnTo>
                    <a:pt x="922634" y="255373"/>
                  </a:lnTo>
                  <a:lnTo>
                    <a:pt x="823780" y="255373"/>
                  </a:lnTo>
                  <a:close/>
                  <a:moveTo>
                    <a:pt x="659024" y="156519"/>
                  </a:moveTo>
                  <a:lnTo>
                    <a:pt x="757878" y="156519"/>
                  </a:lnTo>
                  <a:lnTo>
                    <a:pt x="757878" y="255373"/>
                  </a:lnTo>
                  <a:lnTo>
                    <a:pt x="659024" y="255373"/>
                  </a:lnTo>
                  <a:close/>
                  <a:moveTo>
                    <a:pt x="494268" y="156519"/>
                  </a:moveTo>
                  <a:lnTo>
                    <a:pt x="593122" y="156519"/>
                  </a:lnTo>
                  <a:lnTo>
                    <a:pt x="593122" y="255373"/>
                  </a:lnTo>
                  <a:lnTo>
                    <a:pt x="494268" y="255373"/>
                  </a:lnTo>
                  <a:close/>
                  <a:moveTo>
                    <a:pt x="329512" y="156519"/>
                  </a:moveTo>
                  <a:lnTo>
                    <a:pt x="428366" y="156519"/>
                  </a:lnTo>
                  <a:lnTo>
                    <a:pt x="428366" y="255373"/>
                  </a:lnTo>
                  <a:lnTo>
                    <a:pt x="329512" y="255373"/>
                  </a:lnTo>
                  <a:close/>
                  <a:moveTo>
                    <a:pt x="164756" y="156519"/>
                  </a:moveTo>
                  <a:lnTo>
                    <a:pt x="263610" y="156519"/>
                  </a:lnTo>
                  <a:lnTo>
                    <a:pt x="263610" y="255373"/>
                  </a:lnTo>
                  <a:lnTo>
                    <a:pt x="164756" y="255373"/>
                  </a:lnTo>
                  <a:close/>
                  <a:moveTo>
                    <a:pt x="0" y="156519"/>
                  </a:moveTo>
                  <a:lnTo>
                    <a:pt x="98854" y="156519"/>
                  </a:lnTo>
                  <a:lnTo>
                    <a:pt x="98854" y="255373"/>
                  </a:lnTo>
                  <a:lnTo>
                    <a:pt x="0" y="255373"/>
                  </a:lnTo>
                  <a:close/>
                  <a:moveTo>
                    <a:pt x="823780" y="0"/>
                  </a:moveTo>
                  <a:lnTo>
                    <a:pt x="922634" y="0"/>
                  </a:lnTo>
                  <a:lnTo>
                    <a:pt x="922634" y="98854"/>
                  </a:lnTo>
                  <a:lnTo>
                    <a:pt x="823780" y="98854"/>
                  </a:lnTo>
                  <a:close/>
                  <a:moveTo>
                    <a:pt x="659024" y="0"/>
                  </a:moveTo>
                  <a:lnTo>
                    <a:pt x="757878" y="0"/>
                  </a:lnTo>
                  <a:lnTo>
                    <a:pt x="757878" y="98854"/>
                  </a:lnTo>
                  <a:lnTo>
                    <a:pt x="659024" y="98854"/>
                  </a:lnTo>
                  <a:close/>
                  <a:moveTo>
                    <a:pt x="494268" y="0"/>
                  </a:moveTo>
                  <a:lnTo>
                    <a:pt x="593122" y="0"/>
                  </a:lnTo>
                  <a:lnTo>
                    <a:pt x="593122" y="98854"/>
                  </a:lnTo>
                  <a:lnTo>
                    <a:pt x="494268" y="98854"/>
                  </a:lnTo>
                  <a:close/>
                  <a:moveTo>
                    <a:pt x="329512" y="0"/>
                  </a:moveTo>
                  <a:lnTo>
                    <a:pt x="428366" y="0"/>
                  </a:lnTo>
                  <a:lnTo>
                    <a:pt x="428366" y="98854"/>
                  </a:lnTo>
                  <a:lnTo>
                    <a:pt x="329512" y="98854"/>
                  </a:lnTo>
                  <a:close/>
                  <a:moveTo>
                    <a:pt x="164756" y="0"/>
                  </a:moveTo>
                  <a:lnTo>
                    <a:pt x="263610" y="0"/>
                  </a:lnTo>
                  <a:lnTo>
                    <a:pt x="263610" y="98854"/>
                  </a:lnTo>
                  <a:lnTo>
                    <a:pt x="164756" y="98854"/>
                  </a:lnTo>
                  <a:close/>
                  <a:moveTo>
                    <a:pt x="0" y="0"/>
                  </a:moveTo>
                  <a:lnTo>
                    <a:pt x="98854" y="0"/>
                  </a:lnTo>
                  <a:lnTo>
                    <a:pt x="98854" y="98854"/>
                  </a:lnTo>
                  <a:lnTo>
                    <a:pt x="0" y="98854"/>
                  </a:lnTo>
                  <a:close/>
                </a:path>
              </a:pathLst>
            </a:custGeom>
            <a:solidFill>
              <a:srgbClr val="40404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淘宝-想搞设计PPT(倒卖必究)-27"/>
            <p:cNvSpPr/>
            <p:nvPr>
              <p:custDataLst>
                <p:tags r:id="rId7"/>
              </p:custDataLst>
            </p:nvPr>
          </p:nvSpPr>
          <p:spPr>
            <a:xfrm>
              <a:off x="5593698" y="2184400"/>
              <a:ext cx="923925" cy="1195388"/>
            </a:xfrm>
            <a:prstGeom prst="rect">
              <a:avLst/>
            </a:prstGeom>
            <a:solidFill>
              <a:srgbClr val="0E375C">
                <a:alpha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80</a:t>
              </a: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%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淘宝-想搞设计PPT(倒卖必究)-28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401609" y="3443288"/>
              <a:ext cx="1308100" cy="69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ctr">
                <a:defRPr sz="2400" b="1">
                  <a:solidFill>
                    <a:schemeClr val="accent2"/>
                  </a:solidFill>
                </a:defRPr>
              </a:lvl1pPr>
              <a:lvl2pPr marL="742950" indent="-28575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</a:rPr>
                <a:t>案例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098773" y="1871664"/>
            <a:ext cx="1309687" cy="2268536"/>
            <a:chOff x="8098773" y="1871664"/>
            <a:chExt cx="1309687" cy="2268536"/>
          </a:xfrm>
        </p:grpSpPr>
        <p:sp>
          <p:nvSpPr>
            <p:cNvPr id="30" name="淘宝-想搞设计PPT(倒卖必究)-30"/>
            <p:cNvSpPr/>
            <p:nvPr>
              <p:custDataLst>
                <p:tags r:id="rId3"/>
              </p:custDataLst>
            </p:nvPr>
          </p:nvSpPr>
          <p:spPr>
            <a:xfrm>
              <a:off x="8292448" y="1871664"/>
              <a:ext cx="922337" cy="1508125"/>
            </a:xfrm>
            <a:custGeom>
              <a:avLst/>
              <a:gdLst>
                <a:gd name="connsiteX0" fmla="*/ 823780 w 922634"/>
                <a:gd name="connsiteY0" fmla="*/ 1408671 h 1507525"/>
                <a:gd name="connsiteX1" fmla="*/ 922634 w 922634"/>
                <a:gd name="connsiteY1" fmla="*/ 1408671 h 1507525"/>
                <a:gd name="connsiteX2" fmla="*/ 922634 w 922634"/>
                <a:gd name="connsiteY2" fmla="*/ 1507525 h 1507525"/>
                <a:gd name="connsiteX3" fmla="*/ 823780 w 922634"/>
                <a:gd name="connsiteY3" fmla="*/ 1507525 h 1507525"/>
                <a:gd name="connsiteX4" fmla="*/ 659024 w 922634"/>
                <a:gd name="connsiteY4" fmla="*/ 1408671 h 1507525"/>
                <a:gd name="connsiteX5" fmla="*/ 757878 w 922634"/>
                <a:gd name="connsiteY5" fmla="*/ 1408671 h 1507525"/>
                <a:gd name="connsiteX6" fmla="*/ 757878 w 922634"/>
                <a:gd name="connsiteY6" fmla="*/ 1507525 h 1507525"/>
                <a:gd name="connsiteX7" fmla="*/ 659024 w 922634"/>
                <a:gd name="connsiteY7" fmla="*/ 1507525 h 1507525"/>
                <a:gd name="connsiteX8" fmla="*/ 494268 w 922634"/>
                <a:gd name="connsiteY8" fmla="*/ 1408671 h 1507525"/>
                <a:gd name="connsiteX9" fmla="*/ 593122 w 922634"/>
                <a:gd name="connsiteY9" fmla="*/ 1408671 h 1507525"/>
                <a:gd name="connsiteX10" fmla="*/ 593122 w 922634"/>
                <a:gd name="connsiteY10" fmla="*/ 1507525 h 1507525"/>
                <a:gd name="connsiteX11" fmla="*/ 494268 w 922634"/>
                <a:gd name="connsiteY11" fmla="*/ 1507525 h 1507525"/>
                <a:gd name="connsiteX12" fmla="*/ 329512 w 922634"/>
                <a:gd name="connsiteY12" fmla="*/ 1408671 h 1507525"/>
                <a:gd name="connsiteX13" fmla="*/ 428366 w 922634"/>
                <a:gd name="connsiteY13" fmla="*/ 1408671 h 1507525"/>
                <a:gd name="connsiteX14" fmla="*/ 428366 w 922634"/>
                <a:gd name="connsiteY14" fmla="*/ 1507525 h 1507525"/>
                <a:gd name="connsiteX15" fmla="*/ 329512 w 922634"/>
                <a:gd name="connsiteY15" fmla="*/ 1507525 h 1507525"/>
                <a:gd name="connsiteX16" fmla="*/ 164756 w 922634"/>
                <a:gd name="connsiteY16" fmla="*/ 1408671 h 1507525"/>
                <a:gd name="connsiteX17" fmla="*/ 263610 w 922634"/>
                <a:gd name="connsiteY17" fmla="*/ 1408671 h 1507525"/>
                <a:gd name="connsiteX18" fmla="*/ 263610 w 922634"/>
                <a:gd name="connsiteY18" fmla="*/ 1507525 h 1507525"/>
                <a:gd name="connsiteX19" fmla="*/ 164756 w 922634"/>
                <a:gd name="connsiteY19" fmla="*/ 1507525 h 1507525"/>
                <a:gd name="connsiteX20" fmla="*/ 0 w 922634"/>
                <a:gd name="connsiteY20" fmla="*/ 1408671 h 1507525"/>
                <a:gd name="connsiteX21" fmla="*/ 98854 w 922634"/>
                <a:gd name="connsiteY21" fmla="*/ 1408671 h 1507525"/>
                <a:gd name="connsiteX22" fmla="*/ 98854 w 922634"/>
                <a:gd name="connsiteY22" fmla="*/ 1507525 h 1507525"/>
                <a:gd name="connsiteX23" fmla="*/ 0 w 922634"/>
                <a:gd name="connsiteY23" fmla="*/ 1507525 h 1507525"/>
                <a:gd name="connsiteX24" fmla="*/ 823780 w 922634"/>
                <a:gd name="connsiteY24" fmla="*/ 1252152 h 1507525"/>
                <a:gd name="connsiteX25" fmla="*/ 922634 w 922634"/>
                <a:gd name="connsiteY25" fmla="*/ 1252152 h 1507525"/>
                <a:gd name="connsiteX26" fmla="*/ 922634 w 922634"/>
                <a:gd name="connsiteY26" fmla="*/ 1351006 h 1507525"/>
                <a:gd name="connsiteX27" fmla="*/ 823780 w 922634"/>
                <a:gd name="connsiteY27" fmla="*/ 1351006 h 1507525"/>
                <a:gd name="connsiteX28" fmla="*/ 659024 w 922634"/>
                <a:gd name="connsiteY28" fmla="*/ 1252152 h 1507525"/>
                <a:gd name="connsiteX29" fmla="*/ 757878 w 922634"/>
                <a:gd name="connsiteY29" fmla="*/ 1252152 h 1507525"/>
                <a:gd name="connsiteX30" fmla="*/ 757878 w 922634"/>
                <a:gd name="connsiteY30" fmla="*/ 1351006 h 1507525"/>
                <a:gd name="connsiteX31" fmla="*/ 659024 w 922634"/>
                <a:gd name="connsiteY31" fmla="*/ 1351006 h 1507525"/>
                <a:gd name="connsiteX32" fmla="*/ 494268 w 922634"/>
                <a:gd name="connsiteY32" fmla="*/ 1252152 h 1507525"/>
                <a:gd name="connsiteX33" fmla="*/ 593122 w 922634"/>
                <a:gd name="connsiteY33" fmla="*/ 1252152 h 1507525"/>
                <a:gd name="connsiteX34" fmla="*/ 593122 w 922634"/>
                <a:gd name="connsiteY34" fmla="*/ 1351006 h 1507525"/>
                <a:gd name="connsiteX35" fmla="*/ 494268 w 922634"/>
                <a:gd name="connsiteY35" fmla="*/ 1351006 h 1507525"/>
                <a:gd name="connsiteX36" fmla="*/ 329512 w 922634"/>
                <a:gd name="connsiteY36" fmla="*/ 1252152 h 1507525"/>
                <a:gd name="connsiteX37" fmla="*/ 428366 w 922634"/>
                <a:gd name="connsiteY37" fmla="*/ 1252152 h 1507525"/>
                <a:gd name="connsiteX38" fmla="*/ 428366 w 922634"/>
                <a:gd name="connsiteY38" fmla="*/ 1351006 h 1507525"/>
                <a:gd name="connsiteX39" fmla="*/ 329512 w 922634"/>
                <a:gd name="connsiteY39" fmla="*/ 1351006 h 1507525"/>
                <a:gd name="connsiteX40" fmla="*/ 164756 w 922634"/>
                <a:gd name="connsiteY40" fmla="*/ 1252152 h 1507525"/>
                <a:gd name="connsiteX41" fmla="*/ 263610 w 922634"/>
                <a:gd name="connsiteY41" fmla="*/ 1252152 h 1507525"/>
                <a:gd name="connsiteX42" fmla="*/ 263610 w 922634"/>
                <a:gd name="connsiteY42" fmla="*/ 1351006 h 1507525"/>
                <a:gd name="connsiteX43" fmla="*/ 164756 w 922634"/>
                <a:gd name="connsiteY43" fmla="*/ 1351006 h 1507525"/>
                <a:gd name="connsiteX44" fmla="*/ 0 w 922634"/>
                <a:gd name="connsiteY44" fmla="*/ 1252152 h 1507525"/>
                <a:gd name="connsiteX45" fmla="*/ 98854 w 922634"/>
                <a:gd name="connsiteY45" fmla="*/ 1252152 h 1507525"/>
                <a:gd name="connsiteX46" fmla="*/ 98854 w 922634"/>
                <a:gd name="connsiteY46" fmla="*/ 1351006 h 1507525"/>
                <a:gd name="connsiteX47" fmla="*/ 0 w 922634"/>
                <a:gd name="connsiteY47" fmla="*/ 1351006 h 1507525"/>
                <a:gd name="connsiteX48" fmla="*/ 823780 w 922634"/>
                <a:gd name="connsiteY48" fmla="*/ 1095633 h 1507525"/>
                <a:gd name="connsiteX49" fmla="*/ 922634 w 922634"/>
                <a:gd name="connsiteY49" fmla="*/ 1095633 h 1507525"/>
                <a:gd name="connsiteX50" fmla="*/ 922634 w 922634"/>
                <a:gd name="connsiteY50" fmla="*/ 1194487 h 1507525"/>
                <a:gd name="connsiteX51" fmla="*/ 823780 w 922634"/>
                <a:gd name="connsiteY51" fmla="*/ 1194487 h 1507525"/>
                <a:gd name="connsiteX52" fmla="*/ 659024 w 922634"/>
                <a:gd name="connsiteY52" fmla="*/ 1095633 h 1507525"/>
                <a:gd name="connsiteX53" fmla="*/ 757878 w 922634"/>
                <a:gd name="connsiteY53" fmla="*/ 1095633 h 1507525"/>
                <a:gd name="connsiteX54" fmla="*/ 757878 w 922634"/>
                <a:gd name="connsiteY54" fmla="*/ 1194487 h 1507525"/>
                <a:gd name="connsiteX55" fmla="*/ 659024 w 922634"/>
                <a:gd name="connsiteY55" fmla="*/ 1194487 h 1507525"/>
                <a:gd name="connsiteX56" fmla="*/ 494268 w 922634"/>
                <a:gd name="connsiteY56" fmla="*/ 1095633 h 1507525"/>
                <a:gd name="connsiteX57" fmla="*/ 593122 w 922634"/>
                <a:gd name="connsiteY57" fmla="*/ 1095633 h 1507525"/>
                <a:gd name="connsiteX58" fmla="*/ 593122 w 922634"/>
                <a:gd name="connsiteY58" fmla="*/ 1194487 h 1507525"/>
                <a:gd name="connsiteX59" fmla="*/ 494268 w 922634"/>
                <a:gd name="connsiteY59" fmla="*/ 1194487 h 1507525"/>
                <a:gd name="connsiteX60" fmla="*/ 329512 w 922634"/>
                <a:gd name="connsiteY60" fmla="*/ 1095633 h 1507525"/>
                <a:gd name="connsiteX61" fmla="*/ 428366 w 922634"/>
                <a:gd name="connsiteY61" fmla="*/ 1095633 h 1507525"/>
                <a:gd name="connsiteX62" fmla="*/ 428366 w 922634"/>
                <a:gd name="connsiteY62" fmla="*/ 1194487 h 1507525"/>
                <a:gd name="connsiteX63" fmla="*/ 329512 w 922634"/>
                <a:gd name="connsiteY63" fmla="*/ 1194487 h 1507525"/>
                <a:gd name="connsiteX64" fmla="*/ 164756 w 922634"/>
                <a:gd name="connsiteY64" fmla="*/ 1095633 h 1507525"/>
                <a:gd name="connsiteX65" fmla="*/ 263610 w 922634"/>
                <a:gd name="connsiteY65" fmla="*/ 1095633 h 1507525"/>
                <a:gd name="connsiteX66" fmla="*/ 263610 w 922634"/>
                <a:gd name="connsiteY66" fmla="*/ 1194487 h 1507525"/>
                <a:gd name="connsiteX67" fmla="*/ 164756 w 922634"/>
                <a:gd name="connsiteY67" fmla="*/ 1194487 h 1507525"/>
                <a:gd name="connsiteX68" fmla="*/ 0 w 922634"/>
                <a:gd name="connsiteY68" fmla="*/ 1095633 h 1507525"/>
                <a:gd name="connsiteX69" fmla="*/ 98854 w 922634"/>
                <a:gd name="connsiteY69" fmla="*/ 1095633 h 1507525"/>
                <a:gd name="connsiteX70" fmla="*/ 98854 w 922634"/>
                <a:gd name="connsiteY70" fmla="*/ 1194487 h 1507525"/>
                <a:gd name="connsiteX71" fmla="*/ 0 w 922634"/>
                <a:gd name="connsiteY71" fmla="*/ 1194487 h 1507525"/>
                <a:gd name="connsiteX72" fmla="*/ 823780 w 922634"/>
                <a:gd name="connsiteY72" fmla="*/ 939114 h 1507525"/>
                <a:gd name="connsiteX73" fmla="*/ 922634 w 922634"/>
                <a:gd name="connsiteY73" fmla="*/ 939114 h 1507525"/>
                <a:gd name="connsiteX74" fmla="*/ 922634 w 922634"/>
                <a:gd name="connsiteY74" fmla="*/ 1037968 h 1507525"/>
                <a:gd name="connsiteX75" fmla="*/ 823780 w 922634"/>
                <a:gd name="connsiteY75" fmla="*/ 1037968 h 1507525"/>
                <a:gd name="connsiteX76" fmla="*/ 659024 w 922634"/>
                <a:gd name="connsiteY76" fmla="*/ 939114 h 1507525"/>
                <a:gd name="connsiteX77" fmla="*/ 757878 w 922634"/>
                <a:gd name="connsiteY77" fmla="*/ 939114 h 1507525"/>
                <a:gd name="connsiteX78" fmla="*/ 757878 w 922634"/>
                <a:gd name="connsiteY78" fmla="*/ 1037968 h 1507525"/>
                <a:gd name="connsiteX79" fmla="*/ 659024 w 922634"/>
                <a:gd name="connsiteY79" fmla="*/ 1037968 h 1507525"/>
                <a:gd name="connsiteX80" fmla="*/ 494268 w 922634"/>
                <a:gd name="connsiteY80" fmla="*/ 939114 h 1507525"/>
                <a:gd name="connsiteX81" fmla="*/ 593122 w 922634"/>
                <a:gd name="connsiteY81" fmla="*/ 939114 h 1507525"/>
                <a:gd name="connsiteX82" fmla="*/ 593122 w 922634"/>
                <a:gd name="connsiteY82" fmla="*/ 1037968 h 1507525"/>
                <a:gd name="connsiteX83" fmla="*/ 494268 w 922634"/>
                <a:gd name="connsiteY83" fmla="*/ 1037968 h 1507525"/>
                <a:gd name="connsiteX84" fmla="*/ 329512 w 922634"/>
                <a:gd name="connsiteY84" fmla="*/ 939114 h 1507525"/>
                <a:gd name="connsiteX85" fmla="*/ 428366 w 922634"/>
                <a:gd name="connsiteY85" fmla="*/ 939114 h 1507525"/>
                <a:gd name="connsiteX86" fmla="*/ 428366 w 922634"/>
                <a:gd name="connsiteY86" fmla="*/ 1037968 h 1507525"/>
                <a:gd name="connsiteX87" fmla="*/ 329512 w 922634"/>
                <a:gd name="connsiteY87" fmla="*/ 1037968 h 1507525"/>
                <a:gd name="connsiteX88" fmla="*/ 164756 w 922634"/>
                <a:gd name="connsiteY88" fmla="*/ 939114 h 1507525"/>
                <a:gd name="connsiteX89" fmla="*/ 263610 w 922634"/>
                <a:gd name="connsiteY89" fmla="*/ 939114 h 1507525"/>
                <a:gd name="connsiteX90" fmla="*/ 263610 w 922634"/>
                <a:gd name="connsiteY90" fmla="*/ 1037968 h 1507525"/>
                <a:gd name="connsiteX91" fmla="*/ 164756 w 922634"/>
                <a:gd name="connsiteY91" fmla="*/ 1037968 h 1507525"/>
                <a:gd name="connsiteX92" fmla="*/ 0 w 922634"/>
                <a:gd name="connsiteY92" fmla="*/ 939114 h 1507525"/>
                <a:gd name="connsiteX93" fmla="*/ 98854 w 922634"/>
                <a:gd name="connsiteY93" fmla="*/ 939114 h 1507525"/>
                <a:gd name="connsiteX94" fmla="*/ 98854 w 922634"/>
                <a:gd name="connsiteY94" fmla="*/ 1037968 h 1507525"/>
                <a:gd name="connsiteX95" fmla="*/ 0 w 922634"/>
                <a:gd name="connsiteY95" fmla="*/ 1037968 h 1507525"/>
                <a:gd name="connsiteX96" fmla="*/ 823780 w 922634"/>
                <a:gd name="connsiteY96" fmla="*/ 782595 h 1507525"/>
                <a:gd name="connsiteX97" fmla="*/ 922634 w 922634"/>
                <a:gd name="connsiteY97" fmla="*/ 782595 h 1507525"/>
                <a:gd name="connsiteX98" fmla="*/ 922634 w 922634"/>
                <a:gd name="connsiteY98" fmla="*/ 881449 h 1507525"/>
                <a:gd name="connsiteX99" fmla="*/ 823780 w 922634"/>
                <a:gd name="connsiteY99" fmla="*/ 881449 h 1507525"/>
                <a:gd name="connsiteX100" fmla="*/ 659024 w 922634"/>
                <a:gd name="connsiteY100" fmla="*/ 782595 h 1507525"/>
                <a:gd name="connsiteX101" fmla="*/ 757878 w 922634"/>
                <a:gd name="connsiteY101" fmla="*/ 782595 h 1507525"/>
                <a:gd name="connsiteX102" fmla="*/ 757878 w 922634"/>
                <a:gd name="connsiteY102" fmla="*/ 881449 h 1507525"/>
                <a:gd name="connsiteX103" fmla="*/ 659024 w 922634"/>
                <a:gd name="connsiteY103" fmla="*/ 881449 h 1507525"/>
                <a:gd name="connsiteX104" fmla="*/ 494268 w 922634"/>
                <a:gd name="connsiteY104" fmla="*/ 782595 h 1507525"/>
                <a:gd name="connsiteX105" fmla="*/ 593122 w 922634"/>
                <a:gd name="connsiteY105" fmla="*/ 782595 h 1507525"/>
                <a:gd name="connsiteX106" fmla="*/ 593122 w 922634"/>
                <a:gd name="connsiteY106" fmla="*/ 881449 h 1507525"/>
                <a:gd name="connsiteX107" fmla="*/ 494268 w 922634"/>
                <a:gd name="connsiteY107" fmla="*/ 881449 h 1507525"/>
                <a:gd name="connsiteX108" fmla="*/ 329512 w 922634"/>
                <a:gd name="connsiteY108" fmla="*/ 782595 h 1507525"/>
                <a:gd name="connsiteX109" fmla="*/ 428366 w 922634"/>
                <a:gd name="connsiteY109" fmla="*/ 782595 h 1507525"/>
                <a:gd name="connsiteX110" fmla="*/ 428366 w 922634"/>
                <a:gd name="connsiteY110" fmla="*/ 881449 h 1507525"/>
                <a:gd name="connsiteX111" fmla="*/ 329512 w 922634"/>
                <a:gd name="connsiteY111" fmla="*/ 881449 h 1507525"/>
                <a:gd name="connsiteX112" fmla="*/ 164756 w 922634"/>
                <a:gd name="connsiteY112" fmla="*/ 782595 h 1507525"/>
                <a:gd name="connsiteX113" fmla="*/ 263610 w 922634"/>
                <a:gd name="connsiteY113" fmla="*/ 782595 h 1507525"/>
                <a:gd name="connsiteX114" fmla="*/ 263610 w 922634"/>
                <a:gd name="connsiteY114" fmla="*/ 881449 h 1507525"/>
                <a:gd name="connsiteX115" fmla="*/ 164756 w 922634"/>
                <a:gd name="connsiteY115" fmla="*/ 881449 h 1507525"/>
                <a:gd name="connsiteX116" fmla="*/ 0 w 922634"/>
                <a:gd name="connsiteY116" fmla="*/ 782595 h 1507525"/>
                <a:gd name="connsiteX117" fmla="*/ 98854 w 922634"/>
                <a:gd name="connsiteY117" fmla="*/ 782595 h 1507525"/>
                <a:gd name="connsiteX118" fmla="*/ 98854 w 922634"/>
                <a:gd name="connsiteY118" fmla="*/ 881449 h 1507525"/>
                <a:gd name="connsiteX119" fmla="*/ 0 w 922634"/>
                <a:gd name="connsiteY119" fmla="*/ 881449 h 1507525"/>
                <a:gd name="connsiteX120" fmla="*/ 823780 w 922634"/>
                <a:gd name="connsiteY120" fmla="*/ 626076 h 1507525"/>
                <a:gd name="connsiteX121" fmla="*/ 922634 w 922634"/>
                <a:gd name="connsiteY121" fmla="*/ 626076 h 1507525"/>
                <a:gd name="connsiteX122" fmla="*/ 922634 w 922634"/>
                <a:gd name="connsiteY122" fmla="*/ 724930 h 1507525"/>
                <a:gd name="connsiteX123" fmla="*/ 823780 w 922634"/>
                <a:gd name="connsiteY123" fmla="*/ 724930 h 1507525"/>
                <a:gd name="connsiteX124" fmla="*/ 659024 w 922634"/>
                <a:gd name="connsiteY124" fmla="*/ 626076 h 1507525"/>
                <a:gd name="connsiteX125" fmla="*/ 757878 w 922634"/>
                <a:gd name="connsiteY125" fmla="*/ 626076 h 1507525"/>
                <a:gd name="connsiteX126" fmla="*/ 757878 w 922634"/>
                <a:gd name="connsiteY126" fmla="*/ 724930 h 1507525"/>
                <a:gd name="connsiteX127" fmla="*/ 659024 w 922634"/>
                <a:gd name="connsiteY127" fmla="*/ 724930 h 1507525"/>
                <a:gd name="connsiteX128" fmla="*/ 494268 w 922634"/>
                <a:gd name="connsiteY128" fmla="*/ 626076 h 1507525"/>
                <a:gd name="connsiteX129" fmla="*/ 593122 w 922634"/>
                <a:gd name="connsiteY129" fmla="*/ 626076 h 1507525"/>
                <a:gd name="connsiteX130" fmla="*/ 593122 w 922634"/>
                <a:gd name="connsiteY130" fmla="*/ 724930 h 1507525"/>
                <a:gd name="connsiteX131" fmla="*/ 494268 w 922634"/>
                <a:gd name="connsiteY131" fmla="*/ 724930 h 1507525"/>
                <a:gd name="connsiteX132" fmla="*/ 329512 w 922634"/>
                <a:gd name="connsiteY132" fmla="*/ 626076 h 1507525"/>
                <a:gd name="connsiteX133" fmla="*/ 428366 w 922634"/>
                <a:gd name="connsiteY133" fmla="*/ 626076 h 1507525"/>
                <a:gd name="connsiteX134" fmla="*/ 428366 w 922634"/>
                <a:gd name="connsiteY134" fmla="*/ 724930 h 1507525"/>
                <a:gd name="connsiteX135" fmla="*/ 329512 w 922634"/>
                <a:gd name="connsiteY135" fmla="*/ 724930 h 1507525"/>
                <a:gd name="connsiteX136" fmla="*/ 164756 w 922634"/>
                <a:gd name="connsiteY136" fmla="*/ 626076 h 1507525"/>
                <a:gd name="connsiteX137" fmla="*/ 263610 w 922634"/>
                <a:gd name="connsiteY137" fmla="*/ 626076 h 1507525"/>
                <a:gd name="connsiteX138" fmla="*/ 263610 w 922634"/>
                <a:gd name="connsiteY138" fmla="*/ 724930 h 1507525"/>
                <a:gd name="connsiteX139" fmla="*/ 164756 w 922634"/>
                <a:gd name="connsiteY139" fmla="*/ 724930 h 1507525"/>
                <a:gd name="connsiteX140" fmla="*/ 0 w 922634"/>
                <a:gd name="connsiteY140" fmla="*/ 626076 h 1507525"/>
                <a:gd name="connsiteX141" fmla="*/ 98854 w 922634"/>
                <a:gd name="connsiteY141" fmla="*/ 626076 h 1507525"/>
                <a:gd name="connsiteX142" fmla="*/ 98854 w 922634"/>
                <a:gd name="connsiteY142" fmla="*/ 724930 h 1507525"/>
                <a:gd name="connsiteX143" fmla="*/ 0 w 922634"/>
                <a:gd name="connsiteY143" fmla="*/ 724930 h 1507525"/>
                <a:gd name="connsiteX144" fmla="*/ 823780 w 922634"/>
                <a:gd name="connsiteY144" fmla="*/ 469557 h 1507525"/>
                <a:gd name="connsiteX145" fmla="*/ 922634 w 922634"/>
                <a:gd name="connsiteY145" fmla="*/ 469557 h 1507525"/>
                <a:gd name="connsiteX146" fmla="*/ 922634 w 922634"/>
                <a:gd name="connsiteY146" fmla="*/ 568411 h 1507525"/>
                <a:gd name="connsiteX147" fmla="*/ 823780 w 922634"/>
                <a:gd name="connsiteY147" fmla="*/ 568411 h 1507525"/>
                <a:gd name="connsiteX148" fmla="*/ 659024 w 922634"/>
                <a:gd name="connsiteY148" fmla="*/ 469557 h 1507525"/>
                <a:gd name="connsiteX149" fmla="*/ 757878 w 922634"/>
                <a:gd name="connsiteY149" fmla="*/ 469557 h 1507525"/>
                <a:gd name="connsiteX150" fmla="*/ 757878 w 922634"/>
                <a:gd name="connsiteY150" fmla="*/ 568411 h 1507525"/>
                <a:gd name="connsiteX151" fmla="*/ 659024 w 922634"/>
                <a:gd name="connsiteY151" fmla="*/ 568411 h 1507525"/>
                <a:gd name="connsiteX152" fmla="*/ 494268 w 922634"/>
                <a:gd name="connsiteY152" fmla="*/ 469557 h 1507525"/>
                <a:gd name="connsiteX153" fmla="*/ 593122 w 922634"/>
                <a:gd name="connsiteY153" fmla="*/ 469557 h 1507525"/>
                <a:gd name="connsiteX154" fmla="*/ 593122 w 922634"/>
                <a:gd name="connsiteY154" fmla="*/ 568411 h 1507525"/>
                <a:gd name="connsiteX155" fmla="*/ 494268 w 922634"/>
                <a:gd name="connsiteY155" fmla="*/ 568411 h 1507525"/>
                <a:gd name="connsiteX156" fmla="*/ 329512 w 922634"/>
                <a:gd name="connsiteY156" fmla="*/ 469557 h 1507525"/>
                <a:gd name="connsiteX157" fmla="*/ 428366 w 922634"/>
                <a:gd name="connsiteY157" fmla="*/ 469557 h 1507525"/>
                <a:gd name="connsiteX158" fmla="*/ 428366 w 922634"/>
                <a:gd name="connsiteY158" fmla="*/ 568411 h 1507525"/>
                <a:gd name="connsiteX159" fmla="*/ 329512 w 922634"/>
                <a:gd name="connsiteY159" fmla="*/ 568411 h 1507525"/>
                <a:gd name="connsiteX160" fmla="*/ 164756 w 922634"/>
                <a:gd name="connsiteY160" fmla="*/ 469557 h 1507525"/>
                <a:gd name="connsiteX161" fmla="*/ 263610 w 922634"/>
                <a:gd name="connsiteY161" fmla="*/ 469557 h 1507525"/>
                <a:gd name="connsiteX162" fmla="*/ 263610 w 922634"/>
                <a:gd name="connsiteY162" fmla="*/ 568411 h 1507525"/>
                <a:gd name="connsiteX163" fmla="*/ 164756 w 922634"/>
                <a:gd name="connsiteY163" fmla="*/ 568411 h 1507525"/>
                <a:gd name="connsiteX164" fmla="*/ 0 w 922634"/>
                <a:gd name="connsiteY164" fmla="*/ 469557 h 1507525"/>
                <a:gd name="connsiteX165" fmla="*/ 98854 w 922634"/>
                <a:gd name="connsiteY165" fmla="*/ 469557 h 1507525"/>
                <a:gd name="connsiteX166" fmla="*/ 98854 w 922634"/>
                <a:gd name="connsiteY166" fmla="*/ 568411 h 1507525"/>
                <a:gd name="connsiteX167" fmla="*/ 0 w 922634"/>
                <a:gd name="connsiteY167" fmla="*/ 568411 h 1507525"/>
                <a:gd name="connsiteX168" fmla="*/ 823780 w 922634"/>
                <a:gd name="connsiteY168" fmla="*/ 313038 h 1507525"/>
                <a:gd name="connsiteX169" fmla="*/ 922634 w 922634"/>
                <a:gd name="connsiteY169" fmla="*/ 313038 h 1507525"/>
                <a:gd name="connsiteX170" fmla="*/ 922634 w 922634"/>
                <a:gd name="connsiteY170" fmla="*/ 411892 h 1507525"/>
                <a:gd name="connsiteX171" fmla="*/ 823780 w 922634"/>
                <a:gd name="connsiteY171" fmla="*/ 411892 h 1507525"/>
                <a:gd name="connsiteX172" fmla="*/ 659024 w 922634"/>
                <a:gd name="connsiteY172" fmla="*/ 313038 h 1507525"/>
                <a:gd name="connsiteX173" fmla="*/ 757878 w 922634"/>
                <a:gd name="connsiteY173" fmla="*/ 313038 h 1507525"/>
                <a:gd name="connsiteX174" fmla="*/ 757878 w 922634"/>
                <a:gd name="connsiteY174" fmla="*/ 411892 h 1507525"/>
                <a:gd name="connsiteX175" fmla="*/ 659024 w 922634"/>
                <a:gd name="connsiteY175" fmla="*/ 411892 h 1507525"/>
                <a:gd name="connsiteX176" fmla="*/ 494268 w 922634"/>
                <a:gd name="connsiteY176" fmla="*/ 313038 h 1507525"/>
                <a:gd name="connsiteX177" fmla="*/ 593122 w 922634"/>
                <a:gd name="connsiteY177" fmla="*/ 313038 h 1507525"/>
                <a:gd name="connsiteX178" fmla="*/ 593122 w 922634"/>
                <a:gd name="connsiteY178" fmla="*/ 411892 h 1507525"/>
                <a:gd name="connsiteX179" fmla="*/ 494268 w 922634"/>
                <a:gd name="connsiteY179" fmla="*/ 411892 h 1507525"/>
                <a:gd name="connsiteX180" fmla="*/ 329512 w 922634"/>
                <a:gd name="connsiteY180" fmla="*/ 313038 h 1507525"/>
                <a:gd name="connsiteX181" fmla="*/ 428366 w 922634"/>
                <a:gd name="connsiteY181" fmla="*/ 313038 h 1507525"/>
                <a:gd name="connsiteX182" fmla="*/ 428366 w 922634"/>
                <a:gd name="connsiteY182" fmla="*/ 411892 h 1507525"/>
                <a:gd name="connsiteX183" fmla="*/ 329512 w 922634"/>
                <a:gd name="connsiteY183" fmla="*/ 411892 h 1507525"/>
                <a:gd name="connsiteX184" fmla="*/ 164756 w 922634"/>
                <a:gd name="connsiteY184" fmla="*/ 313038 h 1507525"/>
                <a:gd name="connsiteX185" fmla="*/ 263610 w 922634"/>
                <a:gd name="connsiteY185" fmla="*/ 313038 h 1507525"/>
                <a:gd name="connsiteX186" fmla="*/ 263610 w 922634"/>
                <a:gd name="connsiteY186" fmla="*/ 411892 h 1507525"/>
                <a:gd name="connsiteX187" fmla="*/ 164756 w 922634"/>
                <a:gd name="connsiteY187" fmla="*/ 411892 h 1507525"/>
                <a:gd name="connsiteX188" fmla="*/ 0 w 922634"/>
                <a:gd name="connsiteY188" fmla="*/ 313038 h 1507525"/>
                <a:gd name="connsiteX189" fmla="*/ 98854 w 922634"/>
                <a:gd name="connsiteY189" fmla="*/ 313038 h 1507525"/>
                <a:gd name="connsiteX190" fmla="*/ 98854 w 922634"/>
                <a:gd name="connsiteY190" fmla="*/ 411892 h 1507525"/>
                <a:gd name="connsiteX191" fmla="*/ 0 w 922634"/>
                <a:gd name="connsiteY191" fmla="*/ 411892 h 1507525"/>
                <a:gd name="connsiteX192" fmla="*/ 823780 w 922634"/>
                <a:gd name="connsiteY192" fmla="*/ 156519 h 1507525"/>
                <a:gd name="connsiteX193" fmla="*/ 922634 w 922634"/>
                <a:gd name="connsiteY193" fmla="*/ 156519 h 1507525"/>
                <a:gd name="connsiteX194" fmla="*/ 922634 w 922634"/>
                <a:gd name="connsiteY194" fmla="*/ 255373 h 1507525"/>
                <a:gd name="connsiteX195" fmla="*/ 823780 w 922634"/>
                <a:gd name="connsiteY195" fmla="*/ 255373 h 1507525"/>
                <a:gd name="connsiteX196" fmla="*/ 659024 w 922634"/>
                <a:gd name="connsiteY196" fmla="*/ 156519 h 1507525"/>
                <a:gd name="connsiteX197" fmla="*/ 757878 w 922634"/>
                <a:gd name="connsiteY197" fmla="*/ 156519 h 1507525"/>
                <a:gd name="connsiteX198" fmla="*/ 757878 w 922634"/>
                <a:gd name="connsiteY198" fmla="*/ 255373 h 1507525"/>
                <a:gd name="connsiteX199" fmla="*/ 659024 w 922634"/>
                <a:gd name="connsiteY199" fmla="*/ 255373 h 1507525"/>
                <a:gd name="connsiteX200" fmla="*/ 494268 w 922634"/>
                <a:gd name="connsiteY200" fmla="*/ 156519 h 1507525"/>
                <a:gd name="connsiteX201" fmla="*/ 593122 w 922634"/>
                <a:gd name="connsiteY201" fmla="*/ 156519 h 1507525"/>
                <a:gd name="connsiteX202" fmla="*/ 593122 w 922634"/>
                <a:gd name="connsiteY202" fmla="*/ 255373 h 1507525"/>
                <a:gd name="connsiteX203" fmla="*/ 494268 w 922634"/>
                <a:gd name="connsiteY203" fmla="*/ 255373 h 1507525"/>
                <a:gd name="connsiteX204" fmla="*/ 329512 w 922634"/>
                <a:gd name="connsiteY204" fmla="*/ 156519 h 1507525"/>
                <a:gd name="connsiteX205" fmla="*/ 428366 w 922634"/>
                <a:gd name="connsiteY205" fmla="*/ 156519 h 1507525"/>
                <a:gd name="connsiteX206" fmla="*/ 428366 w 922634"/>
                <a:gd name="connsiteY206" fmla="*/ 255373 h 1507525"/>
                <a:gd name="connsiteX207" fmla="*/ 329512 w 922634"/>
                <a:gd name="connsiteY207" fmla="*/ 255373 h 1507525"/>
                <a:gd name="connsiteX208" fmla="*/ 164756 w 922634"/>
                <a:gd name="connsiteY208" fmla="*/ 156519 h 1507525"/>
                <a:gd name="connsiteX209" fmla="*/ 263610 w 922634"/>
                <a:gd name="connsiteY209" fmla="*/ 156519 h 1507525"/>
                <a:gd name="connsiteX210" fmla="*/ 263610 w 922634"/>
                <a:gd name="connsiteY210" fmla="*/ 255373 h 1507525"/>
                <a:gd name="connsiteX211" fmla="*/ 164756 w 922634"/>
                <a:gd name="connsiteY211" fmla="*/ 255373 h 1507525"/>
                <a:gd name="connsiteX212" fmla="*/ 0 w 922634"/>
                <a:gd name="connsiteY212" fmla="*/ 156519 h 1507525"/>
                <a:gd name="connsiteX213" fmla="*/ 98854 w 922634"/>
                <a:gd name="connsiteY213" fmla="*/ 156519 h 1507525"/>
                <a:gd name="connsiteX214" fmla="*/ 98854 w 922634"/>
                <a:gd name="connsiteY214" fmla="*/ 255373 h 1507525"/>
                <a:gd name="connsiteX215" fmla="*/ 0 w 922634"/>
                <a:gd name="connsiteY215" fmla="*/ 255373 h 1507525"/>
                <a:gd name="connsiteX216" fmla="*/ 823780 w 922634"/>
                <a:gd name="connsiteY216" fmla="*/ 0 h 1507525"/>
                <a:gd name="connsiteX217" fmla="*/ 922634 w 922634"/>
                <a:gd name="connsiteY217" fmla="*/ 0 h 1507525"/>
                <a:gd name="connsiteX218" fmla="*/ 922634 w 922634"/>
                <a:gd name="connsiteY218" fmla="*/ 98854 h 1507525"/>
                <a:gd name="connsiteX219" fmla="*/ 823780 w 922634"/>
                <a:gd name="connsiteY219" fmla="*/ 98854 h 1507525"/>
                <a:gd name="connsiteX220" fmla="*/ 659024 w 922634"/>
                <a:gd name="connsiteY220" fmla="*/ 0 h 1507525"/>
                <a:gd name="connsiteX221" fmla="*/ 757878 w 922634"/>
                <a:gd name="connsiteY221" fmla="*/ 0 h 1507525"/>
                <a:gd name="connsiteX222" fmla="*/ 757878 w 922634"/>
                <a:gd name="connsiteY222" fmla="*/ 98854 h 1507525"/>
                <a:gd name="connsiteX223" fmla="*/ 659024 w 922634"/>
                <a:gd name="connsiteY223" fmla="*/ 98854 h 1507525"/>
                <a:gd name="connsiteX224" fmla="*/ 494268 w 922634"/>
                <a:gd name="connsiteY224" fmla="*/ 0 h 1507525"/>
                <a:gd name="connsiteX225" fmla="*/ 593122 w 922634"/>
                <a:gd name="connsiteY225" fmla="*/ 0 h 1507525"/>
                <a:gd name="connsiteX226" fmla="*/ 593122 w 922634"/>
                <a:gd name="connsiteY226" fmla="*/ 98854 h 1507525"/>
                <a:gd name="connsiteX227" fmla="*/ 494268 w 922634"/>
                <a:gd name="connsiteY227" fmla="*/ 98854 h 1507525"/>
                <a:gd name="connsiteX228" fmla="*/ 329512 w 922634"/>
                <a:gd name="connsiteY228" fmla="*/ 0 h 1507525"/>
                <a:gd name="connsiteX229" fmla="*/ 428366 w 922634"/>
                <a:gd name="connsiteY229" fmla="*/ 0 h 1507525"/>
                <a:gd name="connsiteX230" fmla="*/ 428366 w 922634"/>
                <a:gd name="connsiteY230" fmla="*/ 98854 h 1507525"/>
                <a:gd name="connsiteX231" fmla="*/ 329512 w 922634"/>
                <a:gd name="connsiteY231" fmla="*/ 98854 h 1507525"/>
                <a:gd name="connsiteX232" fmla="*/ 164756 w 922634"/>
                <a:gd name="connsiteY232" fmla="*/ 0 h 1507525"/>
                <a:gd name="connsiteX233" fmla="*/ 263610 w 922634"/>
                <a:gd name="connsiteY233" fmla="*/ 0 h 1507525"/>
                <a:gd name="connsiteX234" fmla="*/ 263610 w 922634"/>
                <a:gd name="connsiteY234" fmla="*/ 98854 h 1507525"/>
                <a:gd name="connsiteX235" fmla="*/ 164756 w 922634"/>
                <a:gd name="connsiteY235" fmla="*/ 98854 h 1507525"/>
                <a:gd name="connsiteX236" fmla="*/ 0 w 922634"/>
                <a:gd name="connsiteY236" fmla="*/ 0 h 1507525"/>
                <a:gd name="connsiteX237" fmla="*/ 98854 w 922634"/>
                <a:gd name="connsiteY237" fmla="*/ 0 h 1507525"/>
                <a:gd name="connsiteX238" fmla="*/ 98854 w 922634"/>
                <a:gd name="connsiteY238" fmla="*/ 98854 h 1507525"/>
                <a:gd name="connsiteX239" fmla="*/ 0 w 922634"/>
                <a:gd name="connsiteY239" fmla="*/ 98854 h 150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922634" h="1507525">
                  <a:moveTo>
                    <a:pt x="823780" y="1408671"/>
                  </a:moveTo>
                  <a:lnTo>
                    <a:pt x="922634" y="1408671"/>
                  </a:lnTo>
                  <a:lnTo>
                    <a:pt x="922634" y="1507525"/>
                  </a:lnTo>
                  <a:lnTo>
                    <a:pt x="823780" y="1507525"/>
                  </a:lnTo>
                  <a:close/>
                  <a:moveTo>
                    <a:pt x="659024" y="1408671"/>
                  </a:moveTo>
                  <a:lnTo>
                    <a:pt x="757878" y="1408671"/>
                  </a:lnTo>
                  <a:lnTo>
                    <a:pt x="757878" y="1507525"/>
                  </a:lnTo>
                  <a:lnTo>
                    <a:pt x="659024" y="1507525"/>
                  </a:lnTo>
                  <a:close/>
                  <a:moveTo>
                    <a:pt x="494268" y="1408671"/>
                  </a:moveTo>
                  <a:lnTo>
                    <a:pt x="593122" y="1408671"/>
                  </a:lnTo>
                  <a:lnTo>
                    <a:pt x="593122" y="1507525"/>
                  </a:lnTo>
                  <a:lnTo>
                    <a:pt x="494268" y="1507525"/>
                  </a:lnTo>
                  <a:close/>
                  <a:moveTo>
                    <a:pt x="329512" y="1408671"/>
                  </a:moveTo>
                  <a:lnTo>
                    <a:pt x="428366" y="1408671"/>
                  </a:lnTo>
                  <a:lnTo>
                    <a:pt x="428366" y="1507525"/>
                  </a:lnTo>
                  <a:lnTo>
                    <a:pt x="329512" y="1507525"/>
                  </a:lnTo>
                  <a:close/>
                  <a:moveTo>
                    <a:pt x="164756" y="1408671"/>
                  </a:moveTo>
                  <a:lnTo>
                    <a:pt x="263610" y="1408671"/>
                  </a:lnTo>
                  <a:lnTo>
                    <a:pt x="263610" y="1507525"/>
                  </a:lnTo>
                  <a:lnTo>
                    <a:pt x="164756" y="1507525"/>
                  </a:lnTo>
                  <a:close/>
                  <a:moveTo>
                    <a:pt x="0" y="1408671"/>
                  </a:moveTo>
                  <a:lnTo>
                    <a:pt x="98854" y="1408671"/>
                  </a:lnTo>
                  <a:lnTo>
                    <a:pt x="98854" y="1507525"/>
                  </a:lnTo>
                  <a:lnTo>
                    <a:pt x="0" y="1507525"/>
                  </a:lnTo>
                  <a:close/>
                  <a:moveTo>
                    <a:pt x="823780" y="1252152"/>
                  </a:moveTo>
                  <a:lnTo>
                    <a:pt x="922634" y="1252152"/>
                  </a:lnTo>
                  <a:lnTo>
                    <a:pt x="922634" y="1351006"/>
                  </a:lnTo>
                  <a:lnTo>
                    <a:pt x="823780" y="1351006"/>
                  </a:lnTo>
                  <a:close/>
                  <a:moveTo>
                    <a:pt x="659024" y="1252152"/>
                  </a:moveTo>
                  <a:lnTo>
                    <a:pt x="757878" y="1252152"/>
                  </a:lnTo>
                  <a:lnTo>
                    <a:pt x="757878" y="1351006"/>
                  </a:lnTo>
                  <a:lnTo>
                    <a:pt x="659024" y="1351006"/>
                  </a:lnTo>
                  <a:close/>
                  <a:moveTo>
                    <a:pt x="494268" y="1252152"/>
                  </a:moveTo>
                  <a:lnTo>
                    <a:pt x="593122" y="1252152"/>
                  </a:lnTo>
                  <a:lnTo>
                    <a:pt x="593122" y="1351006"/>
                  </a:lnTo>
                  <a:lnTo>
                    <a:pt x="494268" y="1351006"/>
                  </a:lnTo>
                  <a:close/>
                  <a:moveTo>
                    <a:pt x="329512" y="1252152"/>
                  </a:moveTo>
                  <a:lnTo>
                    <a:pt x="428366" y="1252152"/>
                  </a:lnTo>
                  <a:lnTo>
                    <a:pt x="428366" y="1351006"/>
                  </a:lnTo>
                  <a:lnTo>
                    <a:pt x="329512" y="1351006"/>
                  </a:lnTo>
                  <a:close/>
                  <a:moveTo>
                    <a:pt x="164756" y="1252152"/>
                  </a:moveTo>
                  <a:lnTo>
                    <a:pt x="263610" y="1252152"/>
                  </a:lnTo>
                  <a:lnTo>
                    <a:pt x="263610" y="1351006"/>
                  </a:lnTo>
                  <a:lnTo>
                    <a:pt x="164756" y="1351006"/>
                  </a:lnTo>
                  <a:close/>
                  <a:moveTo>
                    <a:pt x="0" y="1252152"/>
                  </a:moveTo>
                  <a:lnTo>
                    <a:pt x="98854" y="1252152"/>
                  </a:lnTo>
                  <a:lnTo>
                    <a:pt x="98854" y="1351006"/>
                  </a:lnTo>
                  <a:lnTo>
                    <a:pt x="0" y="1351006"/>
                  </a:lnTo>
                  <a:close/>
                  <a:moveTo>
                    <a:pt x="823780" y="1095633"/>
                  </a:moveTo>
                  <a:lnTo>
                    <a:pt x="922634" y="1095633"/>
                  </a:lnTo>
                  <a:lnTo>
                    <a:pt x="922634" y="1194487"/>
                  </a:lnTo>
                  <a:lnTo>
                    <a:pt x="823780" y="1194487"/>
                  </a:lnTo>
                  <a:close/>
                  <a:moveTo>
                    <a:pt x="659024" y="1095633"/>
                  </a:moveTo>
                  <a:lnTo>
                    <a:pt x="757878" y="1095633"/>
                  </a:lnTo>
                  <a:lnTo>
                    <a:pt x="757878" y="1194487"/>
                  </a:lnTo>
                  <a:lnTo>
                    <a:pt x="659024" y="1194487"/>
                  </a:lnTo>
                  <a:close/>
                  <a:moveTo>
                    <a:pt x="494268" y="1095633"/>
                  </a:moveTo>
                  <a:lnTo>
                    <a:pt x="593122" y="1095633"/>
                  </a:lnTo>
                  <a:lnTo>
                    <a:pt x="593122" y="1194487"/>
                  </a:lnTo>
                  <a:lnTo>
                    <a:pt x="494268" y="1194487"/>
                  </a:lnTo>
                  <a:close/>
                  <a:moveTo>
                    <a:pt x="329512" y="1095633"/>
                  </a:moveTo>
                  <a:lnTo>
                    <a:pt x="428366" y="1095633"/>
                  </a:lnTo>
                  <a:lnTo>
                    <a:pt x="428366" y="1194487"/>
                  </a:lnTo>
                  <a:lnTo>
                    <a:pt x="329512" y="1194487"/>
                  </a:lnTo>
                  <a:close/>
                  <a:moveTo>
                    <a:pt x="164756" y="1095633"/>
                  </a:moveTo>
                  <a:lnTo>
                    <a:pt x="263610" y="1095633"/>
                  </a:lnTo>
                  <a:lnTo>
                    <a:pt x="263610" y="1194487"/>
                  </a:lnTo>
                  <a:lnTo>
                    <a:pt x="164756" y="1194487"/>
                  </a:lnTo>
                  <a:close/>
                  <a:moveTo>
                    <a:pt x="0" y="1095633"/>
                  </a:moveTo>
                  <a:lnTo>
                    <a:pt x="98854" y="1095633"/>
                  </a:lnTo>
                  <a:lnTo>
                    <a:pt x="98854" y="1194487"/>
                  </a:lnTo>
                  <a:lnTo>
                    <a:pt x="0" y="1194487"/>
                  </a:lnTo>
                  <a:close/>
                  <a:moveTo>
                    <a:pt x="823780" y="939114"/>
                  </a:moveTo>
                  <a:lnTo>
                    <a:pt x="922634" y="939114"/>
                  </a:lnTo>
                  <a:lnTo>
                    <a:pt x="922634" y="1037968"/>
                  </a:lnTo>
                  <a:lnTo>
                    <a:pt x="823780" y="1037968"/>
                  </a:lnTo>
                  <a:close/>
                  <a:moveTo>
                    <a:pt x="659024" y="939114"/>
                  </a:moveTo>
                  <a:lnTo>
                    <a:pt x="757878" y="939114"/>
                  </a:lnTo>
                  <a:lnTo>
                    <a:pt x="757878" y="1037968"/>
                  </a:lnTo>
                  <a:lnTo>
                    <a:pt x="659024" y="1037968"/>
                  </a:lnTo>
                  <a:close/>
                  <a:moveTo>
                    <a:pt x="494268" y="939114"/>
                  </a:moveTo>
                  <a:lnTo>
                    <a:pt x="593122" y="939114"/>
                  </a:lnTo>
                  <a:lnTo>
                    <a:pt x="593122" y="1037968"/>
                  </a:lnTo>
                  <a:lnTo>
                    <a:pt x="494268" y="1037968"/>
                  </a:lnTo>
                  <a:close/>
                  <a:moveTo>
                    <a:pt x="329512" y="939114"/>
                  </a:moveTo>
                  <a:lnTo>
                    <a:pt x="428366" y="939114"/>
                  </a:lnTo>
                  <a:lnTo>
                    <a:pt x="428366" y="1037968"/>
                  </a:lnTo>
                  <a:lnTo>
                    <a:pt x="329512" y="1037968"/>
                  </a:lnTo>
                  <a:close/>
                  <a:moveTo>
                    <a:pt x="164756" y="939114"/>
                  </a:moveTo>
                  <a:lnTo>
                    <a:pt x="263610" y="939114"/>
                  </a:lnTo>
                  <a:lnTo>
                    <a:pt x="263610" y="1037968"/>
                  </a:lnTo>
                  <a:lnTo>
                    <a:pt x="164756" y="1037968"/>
                  </a:lnTo>
                  <a:close/>
                  <a:moveTo>
                    <a:pt x="0" y="939114"/>
                  </a:moveTo>
                  <a:lnTo>
                    <a:pt x="98854" y="939114"/>
                  </a:lnTo>
                  <a:lnTo>
                    <a:pt x="98854" y="1037968"/>
                  </a:lnTo>
                  <a:lnTo>
                    <a:pt x="0" y="1037968"/>
                  </a:lnTo>
                  <a:close/>
                  <a:moveTo>
                    <a:pt x="823780" y="782595"/>
                  </a:moveTo>
                  <a:lnTo>
                    <a:pt x="922634" y="782595"/>
                  </a:lnTo>
                  <a:lnTo>
                    <a:pt x="922634" y="881449"/>
                  </a:lnTo>
                  <a:lnTo>
                    <a:pt x="823780" y="881449"/>
                  </a:lnTo>
                  <a:close/>
                  <a:moveTo>
                    <a:pt x="659024" y="782595"/>
                  </a:moveTo>
                  <a:lnTo>
                    <a:pt x="757878" y="782595"/>
                  </a:lnTo>
                  <a:lnTo>
                    <a:pt x="757878" y="881449"/>
                  </a:lnTo>
                  <a:lnTo>
                    <a:pt x="659024" y="881449"/>
                  </a:lnTo>
                  <a:close/>
                  <a:moveTo>
                    <a:pt x="494268" y="782595"/>
                  </a:moveTo>
                  <a:lnTo>
                    <a:pt x="593122" y="782595"/>
                  </a:lnTo>
                  <a:lnTo>
                    <a:pt x="593122" y="881449"/>
                  </a:lnTo>
                  <a:lnTo>
                    <a:pt x="494268" y="881449"/>
                  </a:lnTo>
                  <a:close/>
                  <a:moveTo>
                    <a:pt x="329512" y="782595"/>
                  </a:moveTo>
                  <a:lnTo>
                    <a:pt x="428366" y="782595"/>
                  </a:lnTo>
                  <a:lnTo>
                    <a:pt x="428366" y="881449"/>
                  </a:lnTo>
                  <a:lnTo>
                    <a:pt x="329512" y="881449"/>
                  </a:lnTo>
                  <a:close/>
                  <a:moveTo>
                    <a:pt x="164756" y="782595"/>
                  </a:moveTo>
                  <a:lnTo>
                    <a:pt x="263610" y="782595"/>
                  </a:lnTo>
                  <a:lnTo>
                    <a:pt x="263610" y="881449"/>
                  </a:lnTo>
                  <a:lnTo>
                    <a:pt x="164756" y="881449"/>
                  </a:lnTo>
                  <a:close/>
                  <a:moveTo>
                    <a:pt x="0" y="782595"/>
                  </a:moveTo>
                  <a:lnTo>
                    <a:pt x="98854" y="782595"/>
                  </a:lnTo>
                  <a:lnTo>
                    <a:pt x="98854" y="881449"/>
                  </a:lnTo>
                  <a:lnTo>
                    <a:pt x="0" y="881449"/>
                  </a:lnTo>
                  <a:close/>
                  <a:moveTo>
                    <a:pt x="823780" y="626076"/>
                  </a:moveTo>
                  <a:lnTo>
                    <a:pt x="922634" y="626076"/>
                  </a:lnTo>
                  <a:lnTo>
                    <a:pt x="922634" y="724930"/>
                  </a:lnTo>
                  <a:lnTo>
                    <a:pt x="823780" y="724930"/>
                  </a:lnTo>
                  <a:close/>
                  <a:moveTo>
                    <a:pt x="659024" y="626076"/>
                  </a:moveTo>
                  <a:lnTo>
                    <a:pt x="757878" y="626076"/>
                  </a:lnTo>
                  <a:lnTo>
                    <a:pt x="757878" y="724930"/>
                  </a:lnTo>
                  <a:lnTo>
                    <a:pt x="659024" y="724930"/>
                  </a:lnTo>
                  <a:close/>
                  <a:moveTo>
                    <a:pt x="494268" y="626076"/>
                  </a:moveTo>
                  <a:lnTo>
                    <a:pt x="593122" y="626076"/>
                  </a:lnTo>
                  <a:lnTo>
                    <a:pt x="593122" y="724930"/>
                  </a:lnTo>
                  <a:lnTo>
                    <a:pt x="494268" y="724930"/>
                  </a:lnTo>
                  <a:close/>
                  <a:moveTo>
                    <a:pt x="329512" y="626076"/>
                  </a:moveTo>
                  <a:lnTo>
                    <a:pt x="428366" y="626076"/>
                  </a:lnTo>
                  <a:lnTo>
                    <a:pt x="428366" y="724930"/>
                  </a:lnTo>
                  <a:lnTo>
                    <a:pt x="329512" y="724930"/>
                  </a:lnTo>
                  <a:close/>
                  <a:moveTo>
                    <a:pt x="164756" y="626076"/>
                  </a:moveTo>
                  <a:lnTo>
                    <a:pt x="263610" y="626076"/>
                  </a:lnTo>
                  <a:lnTo>
                    <a:pt x="263610" y="724930"/>
                  </a:lnTo>
                  <a:lnTo>
                    <a:pt x="164756" y="724930"/>
                  </a:lnTo>
                  <a:close/>
                  <a:moveTo>
                    <a:pt x="0" y="626076"/>
                  </a:moveTo>
                  <a:lnTo>
                    <a:pt x="98854" y="626076"/>
                  </a:lnTo>
                  <a:lnTo>
                    <a:pt x="98854" y="724930"/>
                  </a:lnTo>
                  <a:lnTo>
                    <a:pt x="0" y="724930"/>
                  </a:lnTo>
                  <a:close/>
                  <a:moveTo>
                    <a:pt x="823780" y="469557"/>
                  </a:moveTo>
                  <a:lnTo>
                    <a:pt x="922634" y="469557"/>
                  </a:lnTo>
                  <a:lnTo>
                    <a:pt x="922634" y="568411"/>
                  </a:lnTo>
                  <a:lnTo>
                    <a:pt x="823780" y="568411"/>
                  </a:lnTo>
                  <a:close/>
                  <a:moveTo>
                    <a:pt x="659024" y="469557"/>
                  </a:moveTo>
                  <a:lnTo>
                    <a:pt x="757878" y="469557"/>
                  </a:lnTo>
                  <a:lnTo>
                    <a:pt x="757878" y="568411"/>
                  </a:lnTo>
                  <a:lnTo>
                    <a:pt x="659024" y="568411"/>
                  </a:lnTo>
                  <a:close/>
                  <a:moveTo>
                    <a:pt x="494268" y="469557"/>
                  </a:moveTo>
                  <a:lnTo>
                    <a:pt x="593122" y="469557"/>
                  </a:lnTo>
                  <a:lnTo>
                    <a:pt x="593122" y="568411"/>
                  </a:lnTo>
                  <a:lnTo>
                    <a:pt x="494268" y="568411"/>
                  </a:lnTo>
                  <a:close/>
                  <a:moveTo>
                    <a:pt x="329512" y="469557"/>
                  </a:moveTo>
                  <a:lnTo>
                    <a:pt x="428366" y="469557"/>
                  </a:lnTo>
                  <a:lnTo>
                    <a:pt x="428366" y="568411"/>
                  </a:lnTo>
                  <a:lnTo>
                    <a:pt x="329512" y="568411"/>
                  </a:lnTo>
                  <a:close/>
                  <a:moveTo>
                    <a:pt x="164756" y="469557"/>
                  </a:moveTo>
                  <a:lnTo>
                    <a:pt x="263610" y="469557"/>
                  </a:lnTo>
                  <a:lnTo>
                    <a:pt x="263610" y="568411"/>
                  </a:lnTo>
                  <a:lnTo>
                    <a:pt x="164756" y="568411"/>
                  </a:lnTo>
                  <a:close/>
                  <a:moveTo>
                    <a:pt x="0" y="469557"/>
                  </a:moveTo>
                  <a:lnTo>
                    <a:pt x="98854" y="469557"/>
                  </a:lnTo>
                  <a:lnTo>
                    <a:pt x="98854" y="568411"/>
                  </a:lnTo>
                  <a:lnTo>
                    <a:pt x="0" y="568411"/>
                  </a:lnTo>
                  <a:close/>
                  <a:moveTo>
                    <a:pt x="823780" y="313038"/>
                  </a:moveTo>
                  <a:lnTo>
                    <a:pt x="922634" y="313038"/>
                  </a:lnTo>
                  <a:lnTo>
                    <a:pt x="922634" y="411892"/>
                  </a:lnTo>
                  <a:lnTo>
                    <a:pt x="823780" y="411892"/>
                  </a:lnTo>
                  <a:close/>
                  <a:moveTo>
                    <a:pt x="659024" y="313038"/>
                  </a:moveTo>
                  <a:lnTo>
                    <a:pt x="757878" y="313038"/>
                  </a:lnTo>
                  <a:lnTo>
                    <a:pt x="757878" y="411892"/>
                  </a:lnTo>
                  <a:lnTo>
                    <a:pt x="659024" y="411892"/>
                  </a:lnTo>
                  <a:close/>
                  <a:moveTo>
                    <a:pt x="494268" y="313038"/>
                  </a:moveTo>
                  <a:lnTo>
                    <a:pt x="593122" y="313038"/>
                  </a:lnTo>
                  <a:lnTo>
                    <a:pt x="593122" y="411892"/>
                  </a:lnTo>
                  <a:lnTo>
                    <a:pt x="494268" y="411892"/>
                  </a:lnTo>
                  <a:close/>
                  <a:moveTo>
                    <a:pt x="329512" y="313038"/>
                  </a:moveTo>
                  <a:lnTo>
                    <a:pt x="428366" y="313038"/>
                  </a:lnTo>
                  <a:lnTo>
                    <a:pt x="428366" y="411892"/>
                  </a:lnTo>
                  <a:lnTo>
                    <a:pt x="329512" y="411892"/>
                  </a:lnTo>
                  <a:close/>
                  <a:moveTo>
                    <a:pt x="164756" y="313038"/>
                  </a:moveTo>
                  <a:lnTo>
                    <a:pt x="263610" y="313038"/>
                  </a:lnTo>
                  <a:lnTo>
                    <a:pt x="263610" y="411892"/>
                  </a:lnTo>
                  <a:lnTo>
                    <a:pt x="164756" y="411892"/>
                  </a:lnTo>
                  <a:close/>
                  <a:moveTo>
                    <a:pt x="0" y="313038"/>
                  </a:moveTo>
                  <a:lnTo>
                    <a:pt x="98854" y="313038"/>
                  </a:lnTo>
                  <a:lnTo>
                    <a:pt x="98854" y="411892"/>
                  </a:lnTo>
                  <a:lnTo>
                    <a:pt x="0" y="411892"/>
                  </a:lnTo>
                  <a:close/>
                  <a:moveTo>
                    <a:pt x="823780" y="156519"/>
                  </a:moveTo>
                  <a:lnTo>
                    <a:pt x="922634" y="156519"/>
                  </a:lnTo>
                  <a:lnTo>
                    <a:pt x="922634" y="255373"/>
                  </a:lnTo>
                  <a:lnTo>
                    <a:pt x="823780" y="255373"/>
                  </a:lnTo>
                  <a:close/>
                  <a:moveTo>
                    <a:pt x="659024" y="156519"/>
                  </a:moveTo>
                  <a:lnTo>
                    <a:pt x="757878" y="156519"/>
                  </a:lnTo>
                  <a:lnTo>
                    <a:pt x="757878" y="255373"/>
                  </a:lnTo>
                  <a:lnTo>
                    <a:pt x="659024" y="255373"/>
                  </a:lnTo>
                  <a:close/>
                  <a:moveTo>
                    <a:pt x="494268" y="156519"/>
                  </a:moveTo>
                  <a:lnTo>
                    <a:pt x="593122" y="156519"/>
                  </a:lnTo>
                  <a:lnTo>
                    <a:pt x="593122" y="255373"/>
                  </a:lnTo>
                  <a:lnTo>
                    <a:pt x="494268" y="255373"/>
                  </a:lnTo>
                  <a:close/>
                  <a:moveTo>
                    <a:pt x="329512" y="156519"/>
                  </a:moveTo>
                  <a:lnTo>
                    <a:pt x="428366" y="156519"/>
                  </a:lnTo>
                  <a:lnTo>
                    <a:pt x="428366" y="255373"/>
                  </a:lnTo>
                  <a:lnTo>
                    <a:pt x="329512" y="255373"/>
                  </a:lnTo>
                  <a:close/>
                  <a:moveTo>
                    <a:pt x="164756" y="156519"/>
                  </a:moveTo>
                  <a:lnTo>
                    <a:pt x="263610" y="156519"/>
                  </a:lnTo>
                  <a:lnTo>
                    <a:pt x="263610" y="255373"/>
                  </a:lnTo>
                  <a:lnTo>
                    <a:pt x="164756" y="255373"/>
                  </a:lnTo>
                  <a:close/>
                  <a:moveTo>
                    <a:pt x="0" y="156519"/>
                  </a:moveTo>
                  <a:lnTo>
                    <a:pt x="98854" y="156519"/>
                  </a:lnTo>
                  <a:lnTo>
                    <a:pt x="98854" y="255373"/>
                  </a:lnTo>
                  <a:lnTo>
                    <a:pt x="0" y="255373"/>
                  </a:lnTo>
                  <a:close/>
                  <a:moveTo>
                    <a:pt x="823780" y="0"/>
                  </a:moveTo>
                  <a:lnTo>
                    <a:pt x="922634" y="0"/>
                  </a:lnTo>
                  <a:lnTo>
                    <a:pt x="922634" y="98854"/>
                  </a:lnTo>
                  <a:lnTo>
                    <a:pt x="823780" y="98854"/>
                  </a:lnTo>
                  <a:close/>
                  <a:moveTo>
                    <a:pt x="659024" y="0"/>
                  </a:moveTo>
                  <a:lnTo>
                    <a:pt x="757878" y="0"/>
                  </a:lnTo>
                  <a:lnTo>
                    <a:pt x="757878" y="98854"/>
                  </a:lnTo>
                  <a:lnTo>
                    <a:pt x="659024" y="98854"/>
                  </a:lnTo>
                  <a:close/>
                  <a:moveTo>
                    <a:pt x="494268" y="0"/>
                  </a:moveTo>
                  <a:lnTo>
                    <a:pt x="593122" y="0"/>
                  </a:lnTo>
                  <a:lnTo>
                    <a:pt x="593122" y="98854"/>
                  </a:lnTo>
                  <a:lnTo>
                    <a:pt x="494268" y="98854"/>
                  </a:lnTo>
                  <a:close/>
                  <a:moveTo>
                    <a:pt x="329512" y="0"/>
                  </a:moveTo>
                  <a:lnTo>
                    <a:pt x="428366" y="0"/>
                  </a:lnTo>
                  <a:lnTo>
                    <a:pt x="428366" y="98854"/>
                  </a:lnTo>
                  <a:lnTo>
                    <a:pt x="329512" y="98854"/>
                  </a:lnTo>
                  <a:close/>
                  <a:moveTo>
                    <a:pt x="164756" y="0"/>
                  </a:moveTo>
                  <a:lnTo>
                    <a:pt x="263610" y="0"/>
                  </a:lnTo>
                  <a:lnTo>
                    <a:pt x="263610" y="98854"/>
                  </a:lnTo>
                  <a:lnTo>
                    <a:pt x="164756" y="98854"/>
                  </a:lnTo>
                  <a:close/>
                  <a:moveTo>
                    <a:pt x="0" y="0"/>
                  </a:moveTo>
                  <a:lnTo>
                    <a:pt x="98854" y="0"/>
                  </a:lnTo>
                  <a:lnTo>
                    <a:pt x="98854" y="98854"/>
                  </a:lnTo>
                  <a:lnTo>
                    <a:pt x="0" y="98854"/>
                  </a:lnTo>
                  <a:close/>
                </a:path>
              </a:pathLst>
            </a:custGeom>
            <a:solidFill>
              <a:srgbClr val="40404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淘宝-想搞设计PPT(倒卖必究)-31"/>
            <p:cNvSpPr/>
            <p:nvPr>
              <p:custDataLst>
                <p:tags r:id="rId4"/>
              </p:custDataLst>
            </p:nvPr>
          </p:nvSpPr>
          <p:spPr>
            <a:xfrm>
              <a:off x="8292448" y="2020888"/>
              <a:ext cx="922337" cy="1358900"/>
            </a:xfrm>
            <a:prstGeom prst="rect">
              <a:avLst/>
            </a:prstGeom>
            <a:solidFill>
              <a:srgbClr val="0E375C">
                <a:alpha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90</a:t>
              </a: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%</a:t>
              </a: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淘宝-想搞设计PPT(倒卖必究)-32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098773" y="3443288"/>
              <a:ext cx="1309687" cy="69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ctr">
                <a:defRPr sz="2400" b="1">
                  <a:solidFill>
                    <a:schemeClr val="accent2"/>
                  </a:solidFill>
                </a:defRPr>
              </a:lvl1pPr>
              <a:lvl2pPr marL="742950" indent="-28575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</a:rPr>
                <a:t>案例</a:t>
              </a:r>
            </a:p>
          </p:txBody>
        </p:sp>
      </p:grpSp>
      <p:sp>
        <p:nvSpPr>
          <p:cNvPr id="33" name="淘宝-想搞设计PPT(倒卖必究)-33"/>
          <p:cNvSpPr txBox="1"/>
          <p:nvPr/>
        </p:nvSpPr>
        <p:spPr>
          <a:xfrm>
            <a:off x="2002490" y="4304305"/>
            <a:ext cx="8106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rgbClr val="404040"/>
                </a:solidFill>
                <a:latin typeface="Arial"/>
                <a:ea typeface="微软雅黑"/>
              </a:rPr>
              <a:t>请在此处输入您的文字，或者通过复制您的文本后在此处选择粘贴，并且选择只保留文字。请在此处输入您的文字，或者通过复制您的文本后在此处选择粘贴，并且选择只保留文字。</a:t>
            </a:r>
          </a:p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rgbClr val="404040"/>
                </a:solidFill>
                <a:latin typeface="Arial"/>
                <a:ea typeface="微软雅黑"/>
              </a:rPr>
              <a:t>请在此处输入您的文字，或者通过复制直接粘贴文字。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6185E0C-45A1-76FF-EC32-98C026F1E68E}"/>
              </a:ext>
            </a:extLst>
          </p:cNvPr>
          <p:cNvGrpSpPr/>
          <p:nvPr/>
        </p:nvGrpSpPr>
        <p:grpSpPr>
          <a:xfrm>
            <a:off x="0" y="55380"/>
            <a:ext cx="12192000" cy="792000"/>
            <a:chOff x="0" y="0"/>
            <a:chExt cx="12192000" cy="792000"/>
          </a:xfrm>
        </p:grpSpPr>
        <p:sp>
          <p:nv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DBEE0078-8805-6742-20B8-417118E0D7EA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5D2EAD3E-C45E-340A-A7E0-3E840BE884DD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8B7E1F29-879A-F0DE-5AFF-7A0C77BB2209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D6D7E38B-799F-8960-F1DF-B0E1D8FED902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9EAC77E0-BEF0-4215-16B7-B9DED19496CA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3E3EA446-5B62-5E1A-1949-FB6F9BF6947F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C03BFA13-6E52-2EF2-862B-7D02B501E07A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淘宝-想搞设计PPT(倒卖必究)-47">
              <a:extLst>
                <a:ext uri="{FF2B5EF4-FFF2-40B4-BE49-F238E27FC236}">
                  <a16:creationId xmlns:a16="http://schemas.microsoft.com/office/drawing/2014/main" id="{1DE220F7-7444-8741-C408-AB53C99BB85B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48" name="淘宝-想搞设计PPT(倒卖必究)-48">
              <a:extLst>
                <a:ext uri="{FF2B5EF4-FFF2-40B4-BE49-F238E27FC236}">
                  <a16:creationId xmlns:a16="http://schemas.microsoft.com/office/drawing/2014/main" id="{EAC7707D-15D8-591C-DD18-EFDB1B3ACD81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淘宝-想搞设计PPT(倒卖必究)-49">
              <a:extLst>
                <a:ext uri="{FF2B5EF4-FFF2-40B4-BE49-F238E27FC236}">
                  <a16:creationId xmlns:a16="http://schemas.microsoft.com/office/drawing/2014/main" id="{87A6AFB8-5325-5077-89C9-F38DEEC8084A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spc="100" dirty="0">
                  <a:solidFill>
                    <a:srgbClr val="103F69"/>
                  </a:solidFill>
                </a:rPr>
                <a:t>论文总结</a:t>
              </a:r>
            </a:p>
          </p:txBody>
        </p:sp>
        <p:pic>
          <p:nvPicPr>
            <p:cNvPr id="52" name="Picture 51" descr="华中科技大学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51" name="淘宝-想搞设计PPT(倒卖必究)-51">
              <a:extLst>
                <a:ext uri="{FF2B5EF4-FFF2-40B4-BE49-F238E27FC236}">
                  <a16:creationId xmlns:a16="http://schemas.microsoft.com/office/drawing/2014/main" id="{3B8BD2F8-7B8A-F2CD-7478-EFDA82DD0658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49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"/>
    </mc:Choice>
    <mc:Fallback xmlns:p15="http://schemas.microsoft.com/office/powerpoint/2012/main" xmlns="">
      <p:transition spd="slow" advTm="4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/>
          <p:cNvSpPr/>
          <p:nvPr/>
        </p:nvSpPr>
        <p:spPr>
          <a:xfrm>
            <a:off x="874434" y="1400054"/>
            <a:ext cx="10449081" cy="4829375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[1][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瑞士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]</a:t>
            </a:r>
            <a:r>
              <a:rPr lang="en-US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 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亚历山大·奥斯特瓦德（</a:t>
            </a:r>
            <a:r>
              <a:rPr lang="en-US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AlexanderOsterwalder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）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，（比利时）伊夫·皮尼厄（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YvesPigneur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） 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</a:t>
            </a:r>
            <a:r>
              <a:rPr lang="en-US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Business Model Generation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》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[M]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出版社：机械工业出版社，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2011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[2]</a:t>
            </a:r>
            <a:r>
              <a:rPr lang="en-US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C. K. Prahalad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（</a:t>
            </a:r>
            <a:r>
              <a:rPr lang="en-US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C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·</a:t>
            </a:r>
            <a:r>
              <a:rPr lang="en-US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K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·普拉哈拉德），</a:t>
            </a:r>
            <a:r>
              <a:rPr lang="en-US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Venkat Ramaswamy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（文卡特·拉马斯瓦米） </a:t>
            </a:r>
            <a:r>
              <a:rPr lang="en-US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  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</a:t>
            </a:r>
            <a:r>
              <a:rPr lang="en-US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The Future of Competition: Co-Creating Unique Value With Customers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》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 [M]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出版社：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Harvard Business Press 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2003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[3]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胡世良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《移动互联网商业模式创新与变革》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[M]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出版社：人民邮电出版社，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2013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[4]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陈洪等 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《游戏运营管理》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[M]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出版社：清华大学出版社，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2009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[5]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许可，张春鹏</a:t>
            </a:r>
            <a:r>
              <a:rPr lang="zh-CN" altLang="zh-CN" sz="1466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 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《移动运营商手机游戏业务的战略定位和发展策略探讨》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[J]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世界电信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2004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年第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10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期，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2004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[6]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网络评论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《深入解读国产手机游戏盈利模式和市场前景》</a:t>
            </a:r>
            <a:r>
              <a:rPr lang="en-US" altLang="zh-CN" sz="1466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OL]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2013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[7]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中国互联网络信息中心（</a:t>
            </a:r>
            <a:r>
              <a:rPr lang="en-US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CNNIC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）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《第</a:t>
            </a:r>
            <a:r>
              <a:rPr lang="en-US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32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次中国互联网络发展统计报告》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[R]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2013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[8]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中国互联网络信息中心（</a:t>
            </a:r>
            <a:r>
              <a:rPr lang="en-US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CNNIC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）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《第</a:t>
            </a:r>
            <a:r>
              <a:rPr lang="en-US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 33 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次中国互联网络发展状况统计报告》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[R]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2014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[9]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百度移动</a:t>
            </a:r>
            <a:r>
              <a:rPr lang="zh-CN" altLang="zh-CN" sz="1466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 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《移动互联网发展趋势报告》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[R]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2012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[10]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艾媒咨询 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《中国手机游戏市场年度报告》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[R]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2013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[11]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李振勇 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《商业模式创新与战略转型》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[M] 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出版社：国家行政学院音像出版社，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2009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[12]</a:t>
            </a:r>
            <a:r>
              <a:rPr lang="zh-CN" altLang="zh-CN" sz="1466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付玉辉 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《</a:t>
            </a:r>
            <a:r>
              <a:rPr lang="en-US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4G</a:t>
            </a:r>
            <a:r>
              <a:rPr lang="zh-CN" altLang="zh-CN" sz="1466">
                <a:solidFill>
                  <a:srgbClr val="314371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时代的手机游戏裂变》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[J].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广告大观综合版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2014-1</a:t>
            </a:r>
            <a:r>
              <a:rPr lang="zh-CN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，</a:t>
            </a:r>
            <a:r>
              <a:rPr lang="en-US" altLang="zh-CN" sz="1466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2014</a:t>
            </a:r>
            <a:endParaRPr lang="zh-CN" altLang="zh-CN" sz="1466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AB4DE23-C2BC-2945-9FA1-3C14CD364FF3}"/>
              </a:ext>
            </a:extLst>
          </p:cNvPr>
          <p:cNvGrpSpPr/>
          <p:nvPr/>
        </p:nvGrpSpPr>
        <p:grpSpPr>
          <a:xfrm>
            <a:off x="0" y="55380"/>
            <a:ext cx="12192000" cy="792000"/>
            <a:chOff x="0" y="0"/>
            <a:chExt cx="12192000" cy="792000"/>
          </a:xfrm>
        </p:grpSpPr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5D002C66-ED4F-94C0-001C-2628A0BF1311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6A2A57CA-2755-7F57-ECC4-C92017C77B17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499F2561-366E-6EE4-06D7-998F7FE23E50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0CEDFA2F-75CB-789F-B5A9-8F4720C06D7C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CBCDF358-715E-0C63-9253-8336E30CCD9F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9E1564DA-C614-127F-1498-E060F5F05A5D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212B0568-461F-E742-F5F0-AD19F7C7871A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6825F218-D322-A7C1-6ECF-C27028628AF1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C5A112ED-68B8-E8AE-75E4-11EB66D12C29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EECC4AAC-0E46-5519-02CD-316A0EB6C78E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spc="100" dirty="0">
                  <a:solidFill>
                    <a:srgbClr val="103F69"/>
                  </a:solidFill>
                </a:rPr>
                <a:t>论文总结</a:t>
              </a:r>
            </a:p>
          </p:txBody>
        </p:sp>
        <p:pic>
          <p:nvPicPr>
            <p:cNvPr id="39" name="Picture 38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4F90656A-62CB-5988-1F41-F0290B39255E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淘宝-想搞设计PPT(倒卖必究)-38">
            <a:extLst>
              <a:ext uri="{FF2B5EF4-FFF2-40B4-BE49-F238E27FC236}">
                <a16:creationId xmlns:a16="http://schemas.microsoft.com/office/drawing/2014/main" id="{2F56392B-23A4-5CA4-5351-64FB8CDB60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92" y="4867662"/>
            <a:ext cx="2208621" cy="11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8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2"/>
    </mc:Choice>
    <mc:Fallback xmlns:p15="http://schemas.microsoft.com/office/powerpoint/2012/main" xmlns="">
      <p:transition spd="slow" advTm="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8D0C2-EE58-6A66-3305-C6326E5FC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淘宝-想搞设计PPT(倒卖必究)-52">
            <a:extLst>
              <a:ext uri="{FF2B5EF4-FFF2-40B4-BE49-F238E27FC236}">
                <a16:creationId xmlns:a16="http://schemas.microsoft.com/office/drawing/2014/main" id="{B816FCDA-AFB3-DEA4-3BFD-F85569285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b="10049"/>
          <a:stretch/>
        </p:blipFill>
        <p:spPr>
          <a:xfrm>
            <a:off x="0" y="-1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pic>
        <p:nvPicPr>
          <p:cNvPr id="55" name="Picture 54" descr="667452422bad5167e88f6f1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140" y="-594359"/>
            <a:ext cx="12254137" cy="7658835"/>
          </a:xfrm>
          <a:prstGeom prst="rect">
            <a:avLst/>
          </a:prstGeom>
        </p:spPr>
      </p:pic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0155594E-BAB5-8A81-A0E4-3810F801DF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35890"/>
              </a:gs>
              <a:gs pos="100000">
                <a:srgbClr val="135890">
                  <a:alpha val="39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A2A4B01E-57C7-2193-018D-300F9566C3D3}"/>
              </a:ext>
            </a:extLst>
          </p:cNvPr>
          <p:cNvSpPr/>
          <p:nvPr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 hidden="1">
            <a:extLst>
              <a:ext uri="{FF2B5EF4-FFF2-40B4-BE49-F238E27FC236}">
                <a16:creationId xmlns:a16="http://schemas.microsoft.com/office/drawing/2014/main" id="{A6A211FD-FB5D-31AB-CCCD-21E13DC24EC7}"/>
              </a:ext>
            </a:extLst>
          </p:cNvPr>
          <p:cNvSpPr/>
          <p:nvPr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E46F812D-370E-543E-25CC-815BA147887C}"/>
              </a:ext>
            </a:extLst>
          </p:cNvPr>
          <p:cNvSpPr/>
          <p:nvPr/>
        </p:nvSpPr>
        <p:spPr>
          <a:xfrm>
            <a:off x="1155940" y="2924227"/>
            <a:ext cx="9816859" cy="1107996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ctr"/>
            <a:r>
              <a:rPr lang="zh-CN" altLang="en-US" sz="6600" b="1" dirty="0">
                <a:solidFill>
                  <a:srgbClr val="FFFFFF"/>
                </a:solidFill>
                <a:latin typeface="+mj-ea"/>
                <a:ea typeface="+mj-ea"/>
              </a:rPr>
              <a:t>感谢您的欣赏！</a:t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08CE2BA1-C4AA-D305-2553-264BC1D969C2}"/>
              </a:ext>
            </a:extLst>
          </p:cNvPr>
          <p:cNvSpPr/>
          <p:nvPr/>
        </p:nvSpPr>
        <p:spPr>
          <a:xfrm>
            <a:off x="6585134" y="4586418"/>
            <a:ext cx="2446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FFFF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rgbClr val="FFFFFF"/>
                </a:solidFill>
                <a:latin typeface="+mn-ea"/>
              </a:rPr>
              <a:t>汇报人：想搞设计</a:t>
            </a:r>
          </a:p>
          <a:p>
            <a:endParaRPr lang="zh-CN" alt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1D1A6C11-5990-2F70-6515-3EC7AE3B2C46}"/>
              </a:ext>
            </a:extLst>
          </p:cNvPr>
          <p:cNvSpPr/>
          <p:nvPr/>
        </p:nvSpPr>
        <p:spPr>
          <a:xfrm>
            <a:off x="7868776" y="4586418"/>
            <a:ext cx="309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B4F66261-BD15-3280-11E6-AB5759C428E2}"/>
              </a:ext>
            </a:extLst>
          </p:cNvPr>
          <p:cNvSpPr/>
          <p:nvPr/>
        </p:nvSpPr>
        <p:spPr>
          <a:xfrm>
            <a:off x="3348757" y="4586418"/>
            <a:ext cx="1677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0" dirty="0">
                <a:solidFill>
                  <a:srgbClr val="FFFFFF"/>
                </a:solidFill>
                <a:latin typeface="+mj-ea"/>
                <a:sym typeface="Wingdings 3" panose="05040102010807070707" pitchFamily="18" charset="2"/>
              </a:rPr>
              <a:t></a:t>
            </a:r>
            <a:r>
              <a:rPr lang="zh-CN" altLang="en-US" sz="2000" b="1" dirty="0">
                <a:solidFill>
                  <a:srgbClr val="FFFFFF"/>
                </a:solidFill>
                <a:latin typeface="+mn-ea"/>
              </a:rPr>
              <a:t>指导老师：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76650810-55A2-6C78-2583-A19C57BA660F}"/>
              </a:ext>
            </a:extLst>
          </p:cNvPr>
          <p:cNvSpPr/>
          <p:nvPr/>
        </p:nvSpPr>
        <p:spPr>
          <a:xfrm>
            <a:off x="4878783" y="458641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  <a:latin typeface="+mn-ea"/>
              </a:rPr>
              <a:t>想搞设计</a:t>
            </a:r>
          </a:p>
        </p:txBody>
      </p:sp>
      <p:pic>
        <p:nvPicPr>
          <p:cNvPr id="56" name="Picture 55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539" y="853570"/>
            <a:ext cx="6055626" cy="1330071"/>
          </a:xfrm>
          <a:prstGeom prst="rect">
            <a:avLst/>
          </a:prstGeom>
        </p:spPr>
      </p:pic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BD9AE0BE-ED27-FEBB-BA66-FC9D14312656}"/>
              </a:ext>
            </a:extLst>
          </p:cNvPr>
          <p:cNvSpPr/>
          <p:nvPr/>
        </p:nvSpPr>
        <p:spPr>
          <a:xfrm>
            <a:off x="-2023625" y="6205844"/>
            <a:ext cx="16230599" cy="143477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70069EF0-6D73-9C16-6672-DD160F4A08EF}"/>
              </a:ext>
            </a:extLst>
          </p:cNvPr>
          <p:cNvSpPr txBox="1"/>
          <p:nvPr/>
        </p:nvSpPr>
        <p:spPr>
          <a:xfrm>
            <a:off x="5204353" y="6418145"/>
            <a:ext cx="189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</a:rPr>
              <a:t>T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effectLst/>
                <a:latin typeface="Noto Sans" panose="020B0502040504020204" pitchFamily="34" charset="0"/>
              </a:rPr>
              <a:t>hesis template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淘宝-想搞设计PPT(倒卖必究)-18">
            <a:extLst>
              <a:ext uri="{FF2B5EF4-FFF2-40B4-BE49-F238E27FC236}">
                <a16:creationId xmlns:a16="http://schemas.microsoft.com/office/drawing/2014/main" id="{02970180-8229-33F6-E0EC-D349D7890DFB}"/>
              </a:ext>
            </a:extLst>
          </p:cNvPr>
          <p:cNvCxnSpPr>
            <a:cxnSpLocks/>
          </p:cNvCxnSpPr>
          <p:nvPr/>
        </p:nvCxnSpPr>
        <p:spPr>
          <a:xfrm>
            <a:off x="3009900" y="4274573"/>
            <a:ext cx="6343650" cy="0"/>
          </a:xfrm>
          <a:prstGeom prst="line">
            <a:avLst/>
          </a:prstGeom>
          <a:ln>
            <a:solidFill>
              <a:schemeClr val="bg1">
                <a:lumMod val="95000"/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0A2C6753-28F6-62A7-836A-94F2A2E3EA4E}"/>
              </a:ext>
            </a:extLst>
          </p:cNvPr>
          <p:cNvSpPr txBox="1"/>
          <p:nvPr/>
        </p:nvSpPr>
        <p:spPr>
          <a:xfrm>
            <a:off x="4499429" y="-928914"/>
            <a:ext cx="180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/>
              </a:rPr>
              <a:t>HSVmode:HSV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01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4E1C25C0-CB3C-FD07-9029-FCFAFBF41A34}"/>
              </a:ext>
            </a:extLst>
          </p:cNvPr>
          <p:cNvGrpSpPr/>
          <p:nvPr/>
        </p:nvGrpSpPr>
        <p:grpSpPr>
          <a:xfrm>
            <a:off x="6119502" y="3584827"/>
            <a:ext cx="4550448" cy="2593322"/>
            <a:chOff x="496338" y="1500240"/>
            <a:chExt cx="4550448" cy="2593322"/>
          </a:xfrm>
        </p:grpSpPr>
        <p:sp>
          <p:nvSpPr>
            <p:cNvPr id="12" name="淘宝-想搞设计PPT(倒卖必究)-12"/>
            <p:cNvSpPr>
              <a:spLocks noEditPoints="1"/>
            </p:cNvSpPr>
            <p:nvPr/>
          </p:nvSpPr>
          <p:spPr bwMode="auto">
            <a:xfrm>
              <a:off x="496338" y="3429000"/>
              <a:ext cx="2650803" cy="664562"/>
            </a:xfrm>
            <a:custGeom>
              <a:avLst/>
              <a:gdLst>
                <a:gd name="T0" fmla="*/ 229 w 695"/>
                <a:gd name="T1" fmla="*/ 157 h 174"/>
                <a:gd name="T2" fmla="*/ 338 w 695"/>
                <a:gd name="T3" fmla="*/ 173 h 174"/>
                <a:gd name="T4" fmla="*/ 395 w 695"/>
                <a:gd name="T5" fmla="*/ 157 h 174"/>
                <a:gd name="T6" fmla="*/ 273 w 695"/>
                <a:gd name="T7" fmla="*/ 86 h 174"/>
                <a:gd name="T8" fmla="*/ 273 w 695"/>
                <a:gd name="T9" fmla="*/ 72 h 174"/>
                <a:gd name="T10" fmla="*/ 355 w 695"/>
                <a:gd name="T11" fmla="*/ 82 h 174"/>
                <a:gd name="T12" fmla="*/ 493 w 695"/>
                <a:gd name="T13" fmla="*/ 99 h 174"/>
                <a:gd name="T14" fmla="*/ 563 w 695"/>
                <a:gd name="T15" fmla="*/ 86 h 174"/>
                <a:gd name="T16" fmla="*/ 534 w 695"/>
                <a:gd name="T17" fmla="*/ 47 h 174"/>
                <a:gd name="T18" fmla="*/ 569 w 695"/>
                <a:gd name="T19" fmla="*/ 32 h 174"/>
                <a:gd name="T20" fmla="*/ 656 w 695"/>
                <a:gd name="T21" fmla="*/ 39 h 174"/>
                <a:gd name="T22" fmla="*/ 653 w 695"/>
                <a:gd name="T23" fmla="*/ 8 h 174"/>
                <a:gd name="T24" fmla="*/ 656 w 695"/>
                <a:gd name="T25" fmla="*/ 4 h 174"/>
                <a:gd name="T26" fmla="*/ 677 w 695"/>
                <a:gd name="T27" fmla="*/ 3 h 174"/>
                <a:gd name="T28" fmla="*/ 689 w 695"/>
                <a:gd name="T29" fmla="*/ 2 h 174"/>
                <a:gd name="T30" fmla="*/ 656 w 695"/>
                <a:gd name="T31" fmla="*/ 1 h 174"/>
                <a:gd name="T32" fmla="*/ 645 w 695"/>
                <a:gd name="T33" fmla="*/ 8 h 174"/>
                <a:gd name="T34" fmla="*/ 652 w 695"/>
                <a:gd name="T35" fmla="*/ 28 h 174"/>
                <a:gd name="T36" fmla="*/ 633 w 695"/>
                <a:gd name="T37" fmla="*/ 32 h 174"/>
                <a:gd name="T38" fmla="*/ 631 w 695"/>
                <a:gd name="T39" fmla="*/ 31 h 174"/>
                <a:gd name="T40" fmla="*/ 623 w 695"/>
                <a:gd name="T41" fmla="*/ 29 h 174"/>
                <a:gd name="T42" fmla="*/ 588 w 695"/>
                <a:gd name="T43" fmla="*/ 27 h 174"/>
                <a:gd name="T44" fmla="*/ 573 w 695"/>
                <a:gd name="T45" fmla="*/ 24 h 174"/>
                <a:gd name="T46" fmla="*/ 562 w 695"/>
                <a:gd name="T47" fmla="*/ 22 h 174"/>
                <a:gd name="T48" fmla="*/ 532 w 695"/>
                <a:gd name="T49" fmla="*/ 21 h 174"/>
                <a:gd name="T50" fmla="*/ 498 w 695"/>
                <a:gd name="T51" fmla="*/ 36 h 174"/>
                <a:gd name="T52" fmla="*/ 500 w 695"/>
                <a:gd name="T53" fmla="*/ 43 h 174"/>
                <a:gd name="T54" fmla="*/ 516 w 695"/>
                <a:gd name="T55" fmla="*/ 47 h 174"/>
                <a:gd name="T56" fmla="*/ 509 w 695"/>
                <a:gd name="T57" fmla="*/ 51 h 174"/>
                <a:gd name="T58" fmla="*/ 529 w 695"/>
                <a:gd name="T59" fmla="*/ 74 h 174"/>
                <a:gd name="T60" fmla="*/ 535 w 695"/>
                <a:gd name="T61" fmla="*/ 83 h 174"/>
                <a:gd name="T62" fmla="*/ 515 w 695"/>
                <a:gd name="T63" fmla="*/ 91 h 174"/>
                <a:gd name="T64" fmla="*/ 466 w 695"/>
                <a:gd name="T65" fmla="*/ 86 h 174"/>
                <a:gd name="T66" fmla="*/ 444 w 695"/>
                <a:gd name="T67" fmla="*/ 84 h 174"/>
                <a:gd name="T68" fmla="*/ 435 w 695"/>
                <a:gd name="T69" fmla="*/ 82 h 174"/>
                <a:gd name="T70" fmla="*/ 418 w 695"/>
                <a:gd name="T71" fmla="*/ 82 h 174"/>
                <a:gd name="T72" fmla="*/ 383 w 695"/>
                <a:gd name="T73" fmla="*/ 77 h 174"/>
                <a:gd name="T74" fmla="*/ 346 w 695"/>
                <a:gd name="T75" fmla="*/ 71 h 174"/>
                <a:gd name="T76" fmla="*/ 307 w 695"/>
                <a:gd name="T77" fmla="*/ 68 h 174"/>
                <a:gd name="T78" fmla="*/ 240 w 695"/>
                <a:gd name="T79" fmla="*/ 69 h 174"/>
                <a:gd name="T80" fmla="*/ 241 w 695"/>
                <a:gd name="T81" fmla="*/ 78 h 174"/>
                <a:gd name="T82" fmla="*/ 247 w 695"/>
                <a:gd name="T83" fmla="*/ 84 h 174"/>
                <a:gd name="T84" fmla="*/ 245 w 695"/>
                <a:gd name="T85" fmla="*/ 86 h 174"/>
                <a:gd name="T86" fmla="*/ 269 w 695"/>
                <a:gd name="T87" fmla="*/ 98 h 174"/>
                <a:gd name="T88" fmla="*/ 293 w 695"/>
                <a:gd name="T89" fmla="*/ 111 h 174"/>
                <a:gd name="T90" fmla="*/ 308 w 695"/>
                <a:gd name="T91" fmla="*/ 118 h 174"/>
                <a:gd name="T92" fmla="*/ 332 w 695"/>
                <a:gd name="T93" fmla="*/ 128 h 174"/>
                <a:gd name="T94" fmla="*/ 352 w 695"/>
                <a:gd name="T95" fmla="*/ 144 h 174"/>
                <a:gd name="T96" fmla="*/ 371 w 695"/>
                <a:gd name="T97" fmla="*/ 156 h 174"/>
                <a:gd name="T98" fmla="*/ 370 w 695"/>
                <a:gd name="T99" fmla="*/ 167 h 174"/>
                <a:gd name="T100" fmla="*/ 281 w 695"/>
                <a:gd name="T101" fmla="*/ 157 h 174"/>
                <a:gd name="T102" fmla="*/ 249 w 695"/>
                <a:gd name="T103" fmla="*/ 152 h 174"/>
                <a:gd name="T104" fmla="*/ 160 w 695"/>
                <a:gd name="T105" fmla="*/ 140 h 174"/>
                <a:gd name="T106" fmla="*/ 79 w 695"/>
                <a:gd name="T107" fmla="*/ 123 h 174"/>
                <a:gd name="T108" fmla="*/ 656 w 695"/>
                <a:gd name="T109" fmla="*/ 33 h 174"/>
                <a:gd name="T110" fmla="*/ 648 w 695"/>
                <a:gd name="T111" fmla="*/ 5 h 174"/>
                <a:gd name="T112" fmla="*/ 655 w 695"/>
                <a:gd name="T113" fmla="*/ 33 h 174"/>
                <a:gd name="T114" fmla="*/ 648 w 695"/>
                <a:gd name="T115" fmla="*/ 37 h 174"/>
                <a:gd name="T116" fmla="*/ 535 w 695"/>
                <a:gd name="T117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5" h="174">
                  <a:moveTo>
                    <a:pt x="78" y="130"/>
                  </a:moveTo>
                  <a:cubicBezTo>
                    <a:pt x="88" y="132"/>
                    <a:pt x="101" y="134"/>
                    <a:pt x="109" y="136"/>
                  </a:cubicBezTo>
                  <a:cubicBezTo>
                    <a:pt x="147" y="143"/>
                    <a:pt x="179" y="151"/>
                    <a:pt x="220" y="157"/>
                  </a:cubicBezTo>
                  <a:cubicBezTo>
                    <a:pt x="219" y="157"/>
                    <a:pt x="222" y="157"/>
                    <a:pt x="225" y="157"/>
                  </a:cubicBezTo>
                  <a:cubicBezTo>
                    <a:pt x="224" y="157"/>
                    <a:pt x="224" y="157"/>
                    <a:pt x="224" y="157"/>
                  </a:cubicBezTo>
                  <a:cubicBezTo>
                    <a:pt x="229" y="157"/>
                    <a:pt x="229" y="157"/>
                    <a:pt x="229" y="157"/>
                  </a:cubicBezTo>
                  <a:cubicBezTo>
                    <a:pt x="232" y="157"/>
                    <a:pt x="229" y="158"/>
                    <a:pt x="226" y="158"/>
                  </a:cubicBezTo>
                  <a:cubicBezTo>
                    <a:pt x="242" y="160"/>
                    <a:pt x="257" y="162"/>
                    <a:pt x="272" y="165"/>
                  </a:cubicBezTo>
                  <a:cubicBezTo>
                    <a:pt x="275" y="164"/>
                    <a:pt x="280" y="166"/>
                    <a:pt x="283" y="165"/>
                  </a:cubicBezTo>
                  <a:cubicBezTo>
                    <a:pt x="283" y="166"/>
                    <a:pt x="283" y="166"/>
                    <a:pt x="282" y="166"/>
                  </a:cubicBezTo>
                  <a:cubicBezTo>
                    <a:pt x="294" y="167"/>
                    <a:pt x="295" y="167"/>
                    <a:pt x="303" y="169"/>
                  </a:cubicBezTo>
                  <a:cubicBezTo>
                    <a:pt x="314" y="171"/>
                    <a:pt x="325" y="172"/>
                    <a:pt x="338" y="173"/>
                  </a:cubicBezTo>
                  <a:cubicBezTo>
                    <a:pt x="346" y="174"/>
                    <a:pt x="351" y="174"/>
                    <a:pt x="366" y="173"/>
                  </a:cubicBezTo>
                  <a:cubicBezTo>
                    <a:pt x="367" y="173"/>
                    <a:pt x="372" y="173"/>
                    <a:pt x="375" y="172"/>
                  </a:cubicBezTo>
                  <a:cubicBezTo>
                    <a:pt x="379" y="171"/>
                    <a:pt x="379" y="171"/>
                    <a:pt x="379" y="171"/>
                  </a:cubicBezTo>
                  <a:cubicBezTo>
                    <a:pt x="396" y="166"/>
                    <a:pt x="387" y="169"/>
                    <a:pt x="391" y="167"/>
                  </a:cubicBezTo>
                  <a:cubicBezTo>
                    <a:pt x="398" y="163"/>
                    <a:pt x="396" y="163"/>
                    <a:pt x="397" y="161"/>
                  </a:cubicBezTo>
                  <a:cubicBezTo>
                    <a:pt x="397" y="160"/>
                    <a:pt x="396" y="158"/>
                    <a:pt x="395" y="157"/>
                  </a:cubicBezTo>
                  <a:cubicBezTo>
                    <a:pt x="389" y="149"/>
                    <a:pt x="378" y="143"/>
                    <a:pt x="368" y="136"/>
                  </a:cubicBezTo>
                  <a:cubicBezTo>
                    <a:pt x="347" y="123"/>
                    <a:pt x="322" y="111"/>
                    <a:pt x="300" y="97"/>
                  </a:cubicBezTo>
                  <a:cubicBezTo>
                    <a:pt x="292" y="96"/>
                    <a:pt x="289" y="93"/>
                    <a:pt x="282" y="92"/>
                  </a:cubicBezTo>
                  <a:cubicBezTo>
                    <a:pt x="283" y="91"/>
                    <a:pt x="283" y="91"/>
                    <a:pt x="283" y="91"/>
                  </a:cubicBezTo>
                  <a:cubicBezTo>
                    <a:pt x="278" y="90"/>
                    <a:pt x="279" y="89"/>
                    <a:pt x="277" y="86"/>
                  </a:cubicBezTo>
                  <a:cubicBezTo>
                    <a:pt x="276" y="86"/>
                    <a:pt x="275" y="85"/>
                    <a:pt x="273" y="86"/>
                  </a:cubicBezTo>
                  <a:cubicBezTo>
                    <a:pt x="270" y="85"/>
                    <a:pt x="274" y="83"/>
                    <a:pt x="271" y="82"/>
                  </a:cubicBezTo>
                  <a:cubicBezTo>
                    <a:pt x="272" y="82"/>
                    <a:pt x="270" y="83"/>
                    <a:pt x="270" y="82"/>
                  </a:cubicBezTo>
                  <a:cubicBezTo>
                    <a:pt x="262" y="79"/>
                    <a:pt x="272" y="82"/>
                    <a:pt x="269" y="77"/>
                  </a:cubicBezTo>
                  <a:cubicBezTo>
                    <a:pt x="267" y="76"/>
                    <a:pt x="264" y="74"/>
                    <a:pt x="262" y="72"/>
                  </a:cubicBezTo>
                  <a:cubicBezTo>
                    <a:pt x="265" y="72"/>
                    <a:pt x="269" y="72"/>
                    <a:pt x="272" y="73"/>
                  </a:cubicBezTo>
                  <a:cubicBezTo>
                    <a:pt x="270" y="73"/>
                    <a:pt x="271" y="72"/>
                    <a:pt x="273" y="72"/>
                  </a:cubicBezTo>
                  <a:cubicBezTo>
                    <a:pt x="273" y="74"/>
                    <a:pt x="281" y="72"/>
                    <a:pt x="284" y="73"/>
                  </a:cubicBezTo>
                  <a:cubicBezTo>
                    <a:pt x="283" y="73"/>
                    <a:pt x="281" y="73"/>
                    <a:pt x="280" y="73"/>
                  </a:cubicBezTo>
                  <a:cubicBezTo>
                    <a:pt x="288" y="75"/>
                    <a:pt x="297" y="75"/>
                    <a:pt x="304" y="76"/>
                  </a:cubicBezTo>
                  <a:cubicBezTo>
                    <a:pt x="314" y="76"/>
                    <a:pt x="320" y="79"/>
                    <a:pt x="327" y="78"/>
                  </a:cubicBezTo>
                  <a:cubicBezTo>
                    <a:pt x="325" y="79"/>
                    <a:pt x="330" y="79"/>
                    <a:pt x="331" y="80"/>
                  </a:cubicBezTo>
                  <a:cubicBezTo>
                    <a:pt x="341" y="79"/>
                    <a:pt x="345" y="82"/>
                    <a:pt x="355" y="82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76" y="85"/>
                    <a:pt x="398" y="88"/>
                    <a:pt x="422" y="90"/>
                  </a:cubicBezTo>
                  <a:cubicBezTo>
                    <a:pt x="436" y="92"/>
                    <a:pt x="446" y="95"/>
                    <a:pt x="463" y="96"/>
                  </a:cubicBezTo>
                  <a:cubicBezTo>
                    <a:pt x="466" y="96"/>
                    <a:pt x="464" y="96"/>
                    <a:pt x="467" y="96"/>
                  </a:cubicBezTo>
                  <a:cubicBezTo>
                    <a:pt x="470" y="96"/>
                    <a:pt x="466" y="96"/>
                    <a:pt x="467" y="96"/>
                  </a:cubicBezTo>
                  <a:cubicBezTo>
                    <a:pt x="475" y="97"/>
                    <a:pt x="483" y="98"/>
                    <a:pt x="493" y="99"/>
                  </a:cubicBezTo>
                  <a:cubicBezTo>
                    <a:pt x="494" y="99"/>
                    <a:pt x="497" y="99"/>
                    <a:pt x="497" y="99"/>
                  </a:cubicBezTo>
                  <a:cubicBezTo>
                    <a:pt x="501" y="100"/>
                    <a:pt x="508" y="100"/>
                    <a:pt x="516" y="100"/>
                  </a:cubicBezTo>
                  <a:cubicBezTo>
                    <a:pt x="520" y="100"/>
                    <a:pt x="524" y="100"/>
                    <a:pt x="530" y="100"/>
                  </a:cubicBezTo>
                  <a:cubicBezTo>
                    <a:pt x="534" y="101"/>
                    <a:pt x="558" y="94"/>
                    <a:pt x="557" y="93"/>
                  </a:cubicBezTo>
                  <a:cubicBezTo>
                    <a:pt x="549" y="96"/>
                    <a:pt x="562" y="89"/>
                    <a:pt x="560" y="87"/>
                  </a:cubicBezTo>
                  <a:cubicBezTo>
                    <a:pt x="561" y="86"/>
                    <a:pt x="562" y="86"/>
                    <a:pt x="563" y="86"/>
                  </a:cubicBezTo>
                  <a:cubicBezTo>
                    <a:pt x="564" y="83"/>
                    <a:pt x="563" y="81"/>
                    <a:pt x="563" y="77"/>
                  </a:cubicBezTo>
                  <a:cubicBezTo>
                    <a:pt x="562" y="76"/>
                    <a:pt x="559" y="76"/>
                    <a:pt x="559" y="74"/>
                  </a:cubicBezTo>
                  <a:cubicBezTo>
                    <a:pt x="561" y="72"/>
                    <a:pt x="557" y="70"/>
                    <a:pt x="557" y="68"/>
                  </a:cubicBezTo>
                  <a:cubicBezTo>
                    <a:pt x="554" y="69"/>
                    <a:pt x="551" y="68"/>
                    <a:pt x="550" y="66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8" y="61"/>
                    <a:pt x="545" y="52"/>
                    <a:pt x="534" y="47"/>
                  </a:cubicBezTo>
                  <a:cubicBezTo>
                    <a:pt x="536" y="46"/>
                    <a:pt x="536" y="46"/>
                    <a:pt x="536" y="46"/>
                  </a:cubicBezTo>
                  <a:cubicBezTo>
                    <a:pt x="528" y="41"/>
                    <a:pt x="524" y="34"/>
                    <a:pt x="521" y="29"/>
                  </a:cubicBezTo>
                  <a:cubicBezTo>
                    <a:pt x="521" y="29"/>
                    <a:pt x="520" y="30"/>
                    <a:pt x="527" y="30"/>
                  </a:cubicBezTo>
                  <a:cubicBezTo>
                    <a:pt x="534" y="29"/>
                    <a:pt x="537" y="29"/>
                    <a:pt x="543" y="29"/>
                  </a:cubicBezTo>
                  <a:cubicBezTo>
                    <a:pt x="546" y="29"/>
                    <a:pt x="546" y="30"/>
                    <a:pt x="547" y="30"/>
                  </a:cubicBezTo>
                  <a:cubicBezTo>
                    <a:pt x="555" y="31"/>
                    <a:pt x="560" y="33"/>
                    <a:pt x="569" y="32"/>
                  </a:cubicBezTo>
                  <a:cubicBezTo>
                    <a:pt x="568" y="33"/>
                    <a:pt x="568" y="33"/>
                    <a:pt x="568" y="33"/>
                  </a:cubicBezTo>
                  <a:cubicBezTo>
                    <a:pt x="575" y="33"/>
                    <a:pt x="586" y="34"/>
                    <a:pt x="592" y="35"/>
                  </a:cubicBezTo>
                  <a:cubicBezTo>
                    <a:pt x="595" y="35"/>
                    <a:pt x="603" y="36"/>
                    <a:pt x="601" y="35"/>
                  </a:cubicBezTo>
                  <a:cubicBezTo>
                    <a:pt x="604" y="35"/>
                    <a:pt x="600" y="36"/>
                    <a:pt x="605" y="36"/>
                  </a:cubicBezTo>
                  <a:cubicBezTo>
                    <a:pt x="600" y="36"/>
                    <a:pt x="600" y="36"/>
                    <a:pt x="600" y="36"/>
                  </a:cubicBezTo>
                  <a:cubicBezTo>
                    <a:pt x="618" y="38"/>
                    <a:pt x="625" y="42"/>
                    <a:pt x="656" y="39"/>
                  </a:cubicBezTo>
                  <a:cubicBezTo>
                    <a:pt x="672" y="35"/>
                    <a:pt x="667" y="30"/>
                    <a:pt x="667" y="26"/>
                  </a:cubicBezTo>
                  <a:cubicBezTo>
                    <a:pt x="665" y="25"/>
                    <a:pt x="664" y="21"/>
                    <a:pt x="659" y="21"/>
                  </a:cubicBezTo>
                  <a:cubicBezTo>
                    <a:pt x="661" y="20"/>
                    <a:pt x="661" y="20"/>
                    <a:pt x="661" y="20"/>
                  </a:cubicBezTo>
                  <a:cubicBezTo>
                    <a:pt x="659" y="18"/>
                    <a:pt x="657" y="14"/>
                    <a:pt x="655" y="11"/>
                  </a:cubicBezTo>
                  <a:cubicBezTo>
                    <a:pt x="655" y="9"/>
                    <a:pt x="653" y="10"/>
                    <a:pt x="651" y="8"/>
                  </a:cubicBezTo>
                  <a:cubicBezTo>
                    <a:pt x="653" y="8"/>
                    <a:pt x="653" y="8"/>
                    <a:pt x="653" y="8"/>
                  </a:cubicBezTo>
                  <a:cubicBezTo>
                    <a:pt x="651" y="6"/>
                    <a:pt x="649" y="6"/>
                    <a:pt x="647" y="6"/>
                  </a:cubicBezTo>
                  <a:cubicBezTo>
                    <a:pt x="648" y="5"/>
                    <a:pt x="648" y="5"/>
                    <a:pt x="648" y="5"/>
                  </a:cubicBezTo>
                  <a:cubicBezTo>
                    <a:pt x="649" y="5"/>
                    <a:pt x="650" y="4"/>
                    <a:pt x="651" y="4"/>
                  </a:cubicBezTo>
                  <a:cubicBezTo>
                    <a:pt x="652" y="5"/>
                    <a:pt x="653" y="5"/>
                    <a:pt x="654" y="5"/>
                  </a:cubicBezTo>
                  <a:cubicBezTo>
                    <a:pt x="653" y="5"/>
                    <a:pt x="654" y="5"/>
                    <a:pt x="654" y="4"/>
                  </a:cubicBezTo>
                  <a:cubicBezTo>
                    <a:pt x="655" y="4"/>
                    <a:pt x="655" y="4"/>
                    <a:pt x="656" y="4"/>
                  </a:cubicBezTo>
                  <a:cubicBezTo>
                    <a:pt x="662" y="4"/>
                    <a:pt x="666" y="4"/>
                    <a:pt x="668" y="3"/>
                  </a:cubicBezTo>
                  <a:cubicBezTo>
                    <a:pt x="666" y="4"/>
                    <a:pt x="671" y="4"/>
                    <a:pt x="667" y="4"/>
                  </a:cubicBezTo>
                  <a:cubicBezTo>
                    <a:pt x="671" y="4"/>
                    <a:pt x="674" y="4"/>
                    <a:pt x="677" y="4"/>
                  </a:cubicBezTo>
                  <a:cubicBezTo>
                    <a:pt x="676" y="4"/>
                    <a:pt x="675" y="4"/>
                    <a:pt x="674" y="4"/>
                  </a:cubicBezTo>
                  <a:cubicBezTo>
                    <a:pt x="678" y="3"/>
                    <a:pt x="682" y="3"/>
                    <a:pt x="682" y="3"/>
                  </a:cubicBezTo>
                  <a:cubicBezTo>
                    <a:pt x="680" y="3"/>
                    <a:pt x="679" y="3"/>
                    <a:pt x="677" y="3"/>
                  </a:cubicBezTo>
                  <a:cubicBezTo>
                    <a:pt x="679" y="2"/>
                    <a:pt x="687" y="2"/>
                    <a:pt x="687" y="3"/>
                  </a:cubicBezTo>
                  <a:cubicBezTo>
                    <a:pt x="687" y="4"/>
                    <a:pt x="681" y="4"/>
                    <a:pt x="683" y="4"/>
                  </a:cubicBezTo>
                  <a:cubicBezTo>
                    <a:pt x="695" y="4"/>
                    <a:pt x="695" y="4"/>
                    <a:pt x="695" y="4"/>
                  </a:cubicBezTo>
                  <a:cubicBezTo>
                    <a:pt x="692" y="4"/>
                    <a:pt x="691" y="3"/>
                    <a:pt x="693" y="3"/>
                  </a:cubicBezTo>
                  <a:cubicBezTo>
                    <a:pt x="688" y="3"/>
                    <a:pt x="688" y="3"/>
                    <a:pt x="688" y="3"/>
                  </a:cubicBezTo>
                  <a:cubicBezTo>
                    <a:pt x="689" y="2"/>
                    <a:pt x="689" y="2"/>
                    <a:pt x="689" y="2"/>
                  </a:cubicBezTo>
                  <a:cubicBezTo>
                    <a:pt x="682" y="2"/>
                    <a:pt x="677" y="1"/>
                    <a:pt x="668" y="1"/>
                  </a:cubicBezTo>
                  <a:cubicBezTo>
                    <a:pt x="670" y="2"/>
                    <a:pt x="670" y="2"/>
                    <a:pt x="670" y="2"/>
                  </a:cubicBezTo>
                  <a:cubicBezTo>
                    <a:pt x="665" y="2"/>
                    <a:pt x="659" y="3"/>
                    <a:pt x="655" y="3"/>
                  </a:cubicBezTo>
                  <a:cubicBezTo>
                    <a:pt x="658" y="2"/>
                    <a:pt x="656" y="2"/>
                    <a:pt x="657" y="2"/>
                  </a:cubicBezTo>
                  <a:cubicBezTo>
                    <a:pt x="655" y="2"/>
                    <a:pt x="654" y="2"/>
                    <a:pt x="652" y="2"/>
                  </a:cubicBezTo>
                  <a:cubicBezTo>
                    <a:pt x="656" y="1"/>
                    <a:pt x="656" y="1"/>
                    <a:pt x="656" y="1"/>
                  </a:cubicBezTo>
                  <a:cubicBezTo>
                    <a:pt x="655" y="1"/>
                    <a:pt x="654" y="2"/>
                    <a:pt x="652" y="2"/>
                  </a:cubicBezTo>
                  <a:cubicBezTo>
                    <a:pt x="649" y="3"/>
                    <a:pt x="655" y="0"/>
                    <a:pt x="645" y="4"/>
                  </a:cubicBezTo>
                  <a:cubicBezTo>
                    <a:pt x="644" y="4"/>
                    <a:pt x="644" y="4"/>
                    <a:pt x="644" y="4"/>
                  </a:cubicBezTo>
                  <a:cubicBezTo>
                    <a:pt x="644" y="6"/>
                    <a:pt x="643" y="7"/>
                    <a:pt x="643" y="7"/>
                  </a:cubicBezTo>
                  <a:cubicBezTo>
                    <a:pt x="643" y="7"/>
                    <a:pt x="643" y="7"/>
                    <a:pt x="643" y="7"/>
                  </a:cubicBezTo>
                  <a:cubicBezTo>
                    <a:pt x="641" y="10"/>
                    <a:pt x="645" y="6"/>
                    <a:pt x="645" y="8"/>
                  </a:cubicBezTo>
                  <a:cubicBezTo>
                    <a:pt x="644" y="9"/>
                    <a:pt x="641" y="9"/>
                    <a:pt x="640" y="11"/>
                  </a:cubicBezTo>
                  <a:cubicBezTo>
                    <a:pt x="640" y="13"/>
                    <a:pt x="645" y="16"/>
                    <a:pt x="644" y="19"/>
                  </a:cubicBezTo>
                  <a:cubicBezTo>
                    <a:pt x="647" y="21"/>
                    <a:pt x="650" y="23"/>
                    <a:pt x="653" y="24"/>
                  </a:cubicBezTo>
                  <a:cubicBezTo>
                    <a:pt x="654" y="25"/>
                    <a:pt x="649" y="25"/>
                    <a:pt x="652" y="26"/>
                  </a:cubicBezTo>
                  <a:cubicBezTo>
                    <a:pt x="650" y="26"/>
                    <a:pt x="649" y="26"/>
                    <a:pt x="648" y="27"/>
                  </a:cubicBezTo>
                  <a:cubicBezTo>
                    <a:pt x="650" y="27"/>
                    <a:pt x="650" y="30"/>
                    <a:pt x="652" y="28"/>
                  </a:cubicBezTo>
                  <a:cubicBezTo>
                    <a:pt x="653" y="30"/>
                    <a:pt x="654" y="32"/>
                    <a:pt x="653" y="33"/>
                  </a:cubicBezTo>
                  <a:cubicBezTo>
                    <a:pt x="652" y="33"/>
                    <a:pt x="650" y="33"/>
                    <a:pt x="649" y="33"/>
                  </a:cubicBezTo>
                  <a:cubicBezTo>
                    <a:pt x="648" y="34"/>
                    <a:pt x="650" y="34"/>
                    <a:pt x="646" y="34"/>
                  </a:cubicBezTo>
                  <a:cubicBezTo>
                    <a:pt x="638" y="35"/>
                    <a:pt x="640" y="33"/>
                    <a:pt x="639" y="32"/>
                  </a:cubicBezTo>
                  <a:cubicBezTo>
                    <a:pt x="643" y="32"/>
                    <a:pt x="643" y="32"/>
                    <a:pt x="643" y="32"/>
                  </a:cubicBezTo>
                  <a:cubicBezTo>
                    <a:pt x="640" y="32"/>
                    <a:pt x="637" y="32"/>
                    <a:pt x="633" y="32"/>
                  </a:cubicBezTo>
                  <a:cubicBezTo>
                    <a:pt x="635" y="30"/>
                    <a:pt x="640" y="32"/>
                    <a:pt x="643" y="32"/>
                  </a:cubicBezTo>
                  <a:cubicBezTo>
                    <a:pt x="642" y="30"/>
                    <a:pt x="642" y="30"/>
                    <a:pt x="642" y="30"/>
                  </a:cubicBezTo>
                  <a:cubicBezTo>
                    <a:pt x="636" y="29"/>
                    <a:pt x="638" y="31"/>
                    <a:pt x="632" y="30"/>
                  </a:cubicBezTo>
                  <a:cubicBezTo>
                    <a:pt x="634" y="30"/>
                    <a:pt x="634" y="30"/>
                    <a:pt x="634" y="30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28" y="30"/>
                    <a:pt x="627" y="31"/>
                    <a:pt x="631" y="31"/>
                  </a:cubicBezTo>
                  <a:cubicBezTo>
                    <a:pt x="626" y="32"/>
                    <a:pt x="627" y="31"/>
                    <a:pt x="621" y="30"/>
                  </a:cubicBezTo>
                  <a:cubicBezTo>
                    <a:pt x="618" y="31"/>
                    <a:pt x="624" y="31"/>
                    <a:pt x="622" y="31"/>
                  </a:cubicBezTo>
                  <a:cubicBezTo>
                    <a:pt x="621" y="32"/>
                    <a:pt x="617" y="32"/>
                    <a:pt x="614" y="31"/>
                  </a:cubicBezTo>
                  <a:cubicBezTo>
                    <a:pt x="609" y="31"/>
                    <a:pt x="614" y="30"/>
                    <a:pt x="613" y="30"/>
                  </a:cubicBezTo>
                  <a:cubicBezTo>
                    <a:pt x="614" y="30"/>
                    <a:pt x="618" y="30"/>
                    <a:pt x="616" y="30"/>
                  </a:cubicBezTo>
                  <a:cubicBezTo>
                    <a:pt x="624" y="30"/>
                    <a:pt x="618" y="29"/>
                    <a:pt x="623" y="29"/>
                  </a:cubicBezTo>
                  <a:cubicBezTo>
                    <a:pt x="619" y="27"/>
                    <a:pt x="617" y="28"/>
                    <a:pt x="615" y="28"/>
                  </a:cubicBezTo>
                  <a:cubicBezTo>
                    <a:pt x="616" y="29"/>
                    <a:pt x="612" y="29"/>
                    <a:pt x="613" y="29"/>
                  </a:cubicBezTo>
                  <a:cubicBezTo>
                    <a:pt x="600" y="30"/>
                    <a:pt x="611" y="27"/>
                    <a:pt x="603" y="27"/>
                  </a:cubicBezTo>
                  <a:cubicBezTo>
                    <a:pt x="602" y="28"/>
                    <a:pt x="589" y="27"/>
                    <a:pt x="591" y="29"/>
                  </a:cubicBezTo>
                  <a:cubicBezTo>
                    <a:pt x="589" y="29"/>
                    <a:pt x="586" y="29"/>
                    <a:pt x="585" y="29"/>
                  </a:cubicBezTo>
                  <a:cubicBezTo>
                    <a:pt x="589" y="28"/>
                    <a:pt x="583" y="28"/>
                    <a:pt x="588" y="27"/>
                  </a:cubicBezTo>
                  <a:cubicBezTo>
                    <a:pt x="586" y="27"/>
                    <a:pt x="586" y="27"/>
                    <a:pt x="586" y="27"/>
                  </a:cubicBezTo>
                  <a:cubicBezTo>
                    <a:pt x="592" y="27"/>
                    <a:pt x="592" y="27"/>
                    <a:pt x="592" y="27"/>
                  </a:cubicBezTo>
                  <a:cubicBezTo>
                    <a:pt x="590" y="26"/>
                    <a:pt x="587" y="24"/>
                    <a:pt x="586" y="24"/>
                  </a:cubicBezTo>
                  <a:cubicBezTo>
                    <a:pt x="581" y="24"/>
                    <a:pt x="586" y="25"/>
                    <a:pt x="580" y="24"/>
                  </a:cubicBezTo>
                  <a:cubicBezTo>
                    <a:pt x="583" y="24"/>
                    <a:pt x="581" y="23"/>
                    <a:pt x="579" y="23"/>
                  </a:cubicBezTo>
                  <a:cubicBezTo>
                    <a:pt x="582" y="24"/>
                    <a:pt x="576" y="24"/>
                    <a:pt x="573" y="24"/>
                  </a:cubicBezTo>
                  <a:cubicBezTo>
                    <a:pt x="569" y="24"/>
                    <a:pt x="567" y="23"/>
                    <a:pt x="568" y="23"/>
                  </a:cubicBezTo>
                  <a:cubicBezTo>
                    <a:pt x="574" y="22"/>
                    <a:pt x="574" y="22"/>
                    <a:pt x="574" y="22"/>
                  </a:cubicBezTo>
                  <a:cubicBezTo>
                    <a:pt x="570" y="23"/>
                    <a:pt x="573" y="22"/>
                    <a:pt x="570" y="22"/>
                  </a:cubicBezTo>
                  <a:cubicBezTo>
                    <a:pt x="568" y="22"/>
                    <a:pt x="564" y="23"/>
                    <a:pt x="562" y="23"/>
                  </a:cubicBezTo>
                  <a:cubicBezTo>
                    <a:pt x="558" y="23"/>
                    <a:pt x="558" y="22"/>
                    <a:pt x="556" y="22"/>
                  </a:cubicBezTo>
                  <a:cubicBezTo>
                    <a:pt x="562" y="22"/>
                    <a:pt x="562" y="22"/>
                    <a:pt x="562" y="22"/>
                  </a:cubicBezTo>
                  <a:cubicBezTo>
                    <a:pt x="556" y="22"/>
                    <a:pt x="564" y="21"/>
                    <a:pt x="556" y="21"/>
                  </a:cubicBezTo>
                  <a:cubicBezTo>
                    <a:pt x="553" y="21"/>
                    <a:pt x="553" y="21"/>
                    <a:pt x="553" y="21"/>
                  </a:cubicBezTo>
                  <a:cubicBezTo>
                    <a:pt x="552" y="21"/>
                    <a:pt x="552" y="21"/>
                    <a:pt x="554" y="20"/>
                  </a:cubicBezTo>
                  <a:cubicBezTo>
                    <a:pt x="552" y="21"/>
                    <a:pt x="548" y="21"/>
                    <a:pt x="546" y="21"/>
                  </a:cubicBezTo>
                  <a:cubicBezTo>
                    <a:pt x="546" y="20"/>
                    <a:pt x="546" y="20"/>
                    <a:pt x="546" y="20"/>
                  </a:cubicBezTo>
                  <a:cubicBezTo>
                    <a:pt x="543" y="20"/>
                    <a:pt x="536" y="21"/>
                    <a:pt x="532" y="21"/>
                  </a:cubicBezTo>
                  <a:cubicBezTo>
                    <a:pt x="534" y="22"/>
                    <a:pt x="538" y="20"/>
                    <a:pt x="543" y="21"/>
                  </a:cubicBezTo>
                  <a:cubicBezTo>
                    <a:pt x="545" y="22"/>
                    <a:pt x="536" y="22"/>
                    <a:pt x="534" y="22"/>
                  </a:cubicBezTo>
                  <a:cubicBezTo>
                    <a:pt x="537" y="21"/>
                    <a:pt x="523" y="22"/>
                    <a:pt x="513" y="25"/>
                  </a:cubicBezTo>
                  <a:cubicBezTo>
                    <a:pt x="507" y="26"/>
                    <a:pt x="500" y="29"/>
                    <a:pt x="500" y="29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493" y="32"/>
                    <a:pt x="499" y="34"/>
                    <a:pt x="498" y="36"/>
                  </a:cubicBezTo>
                  <a:cubicBezTo>
                    <a:pt x="496" y="35"/>
                    <a:pt x="494" y="35"/>
                    <a:pt x="494" y="37"/>
                  </a:cubicBezTo>
                  <a:cubicBezTo>
                    <a:pt x="497" y="35"/>
                    <a:pt x="499" y="38"/>
                    <a:pt x="501" y="37"/>
                  </a:cubicBezTo>
                  <a:cubicBezTo>
                    <a:pt x="501" y="39"/>
                    <a:pt x="496" y="37"/>
                    <a:pt x="494" y="38"/>
                  </a:cubicBezTo>
                  <a:cubicBezTo>
                    <a:pt x="497" y="39"/>
                    <a:pt x="494" y="41"/>
                    <a:pt x="498" y="41"/>
                  </a:cubicBezTo>
                  <a:cubicBezTo>
                    <a:pt x="498" y="40"/>
                    <a:pt x="500" y="41"/>
                    <a:pt x="502" y="41"/>
                  </a:cubicBezTo>
                  <a:cubicBezTo>
                    <a:pt x="503" y="43"/>
                    <a:pt x="500" y="41"/>
                    <a:pt x="500" y="43"/>
                  </a:cubicBezTo>
                  <a:cubicBezTo>
                    <a:pt x="501" y="43"/>
                    <a:pt x="504" y="44"/>
                    <a:pt x="504" y="42"/>
                  </a:cubicBezTo>
                  <a:cubicBezTo>
                    <a:pt x="504" y="43"/>
                    <a:pt x="509" y="44"/>
                    <a:pt x="507" y="45"/>
                  </a:cubicBezTo>
                  <a:cubicBezTo>
                    <a:pt x="506" y="46"/>
                    <a:pt x="505" y="44"/>
                    <a:pt x="504" y="45"/>
                  </a:cubicBezTo>
                  <a:cubicBezTo>
                    <a:pt x="505" y="47"/>
                    <a:pt x="510" y="45"/>
                    <a:pt x="513" y="47"/>
                  </a:cubicBezTo>
                  <a:cubicBezTo>
                    <a:pt x="513" y="45"/>
                    <a:pt x="518" y="45"/>
                    <a:pt x="520" y="46"/>
                  </a:cubicBezTo>
                  <a:cubicBezTo>
                    <a:pt x="521" y="49"/>
                    <a:pt x="518" y="45"/>
                    <a:pt x="516" y="47"/>
                  </a:cubicBezTo>
                  <a:cubicBezTo>
                    <a:pt x="517" y="48"/>
                    <a:pt x="517" y="48"/>
                    <a:pt x="517" y="48"/>
                  </a:cubicBezTo>
                  <a:cubicBezTo>
                    <a:pt x="515" y="50"/>
                    <a:pt x="508" y="46"/>
                    <a:pt x="506" y="48"/>
                  </a:cubicBezTo>
                  <a:cubicBezTo>
                    <a:pt x="509" y="49"/>
                    <a:pt x="509" y="49"/>
                    <a:pt x="509" y="49"/>
                  </a:cubicBezTo>
                  <a:cubicBezTo>
                    <a:pt x="507" y="49"/>
                    <a:pt x="505" y="49"/>
                    <a:pt x="504" y="50"/>
                  </a:cubicBezTo>
                  <a:cubicBezTo>
                    <a:pt x="507" y="50"/>
                    <a:pt x="507" y="52"/>
                    <a:pt x="508" y="52"/>
                  </a:cubicBezTo>
                  <a:cubicBezTo>
                    <a:pt x="511" y="52"/>
                    <a:pt x="507" y="52"/>
                    <a:pt x="509" y="51"/>
                  </a:cubicBezTo>
                  <a:cubicBezTo>
                    <a:pt x="510" y="52"/>
                    <a:pt x="514" y="52"/>
                    <a:pt x="515" y="54"/>
                  </a:cubicBezTo>
                  <a:cubicBezTo>
                    <a:pt x="512" y="53"/>
                    <a:pt x="512" y="55"/>
                    <a:pt x="510" y="55"/>
                  </a:cubicBezTo>
                  <a:cubicBezTo>
                    <a:pt x="510" y="56"/>
                    <a:pt x="513" y="55"/>
                    <a:pt x="513" y="56"/>
                  </a:cubicBezTo>
                  <a:cubicBezTo>
                    <a:pt x="512" y="56"/>
                    <a:pt x="512" y="56"/>
                    <a:pt x="512" y="56"/>
                  </a:cubicBezTo>
                  <a:cubicBezTo>
                    <a:pt x="516" y="61"/>
                    <a:pt x="521" y="66"/>
                    <a:pt x="530" y="69"/>
                  </a:cubicBezTo>
                  <a:cubicBezTo>
                    <a:pt x="528" y="70"/>
                    <a:pt x="529" y="72"/>
                    <a:pt x="529" y="74"/>
                  </a:cubicBezTo>
                  <a:cubicBezTo>
                    <a:pt x="529" y="73"/>
                    <a:pt x="531" y="74"/>
                    <a:pt x="532" y="74"/>
                  </a:cubicBezTo>
                  <a:cubicBezTo>
                    <a:pt x="530" y="76"/>
                    <a:pt x="530" y="76"/>
                    <a:pt x="530" y="76"/>
                  </a:cubicBezTo>
                  <a:cubicBezTo>
                    <a:pt x="530" y="78"/>
                    <a:pt x="533" y="79"/>
                    <a:pt x="535" y="80"/>
                  </a:cubicBezTo>
                  <a:cubicBezTo>
                    <a:pt x="535" y="80"/>
                    <a:pt x="534" y="80"/>
                    <a:pt x="534" y="80"/>
                  </a:cubicBezTo>
                  <a:cubicBezTo>
                    <a:pt x="533" y="82"/>
                    <a:pt x="536" y="81"/>
                    <a:pt x="537" y="82"/>
                  </a:cubicBezTo>
                  <a:cubicBezTo>
                    <a:pt x="535" y="83"/>
                    <a:pt x="535" y="83"/>
                    <a:pt x="535" y="83"/>
                  </a:cubicBezTo>
                  <a:cubicBezTo>
                    <a:pt x="537" y="83"/>
                    <a:pt x="537" y="83"/>
                    <a:pt x="537" y="83"/>
                  </a:cubicBezTo>
                  <a:cubicBezTo>
                    <a:pt x="538" y="84"/>
                    <a:pt x="538" y="86"/>
                    <a:pt x="535" y="86"/>
                  </a:cubicBezTo>
                  <a:cubicBezTo>
                    <a:pt x="536" y="86"/>
                    <a:pt x="536" y="87"/>
                    <a:pt x="537" y="86"/>
                  </a:cubicBezTo>
                  <a:cubicBezTo>
                    <a:pt x="536" y="87"/>
                    <a:pt x="535" y="90"/>
                    <a:pt x="535" y="91"/>
                  </a:cubicBezTo>
                  <a:cubicBezTo>
                    <a:pt x="530" y="91"/>
                    <a:pt x="523" y="91"/>
                    <a:pt x="518" y="91"/>
                  </a:cubicBezTo>
                  <a:cubicBezTo>
                    <a:pt x="516" y="91"/>
                    <a:pt x="516" y="91"/>
                    <a:pt x="515" y="91"/>
                  </a:cubicBezTo>
                  <a:cubicBezTo>
                    <a:pt x="510" y="89"/>
                    <a:pt x="499" y="90"/>
                    <a:pt x="493" y="88"/>
                  </a:cubicBezTo>
                  <a:cubicBezTo>
                    <a:pt x="494" y="89"/>
                    <a:pt x="489" y="90"/>
                    <a:pt x="485" y="90"/>
                  </a:cubicBezTo>
                  <a:cubicBezTo>
                    <a:pt x="479" y="90"/>
                    <a:pt x="486" y="88"/>
                    <a:pt x="483" y="87"/>
                  </a:cubicBezTo>
                  <a:cubicBezTo>
                    <a:pt x="480" y="87"/>
                    <a:pt x="476" y="87"/>
                    <a:pt x="475" y="87"/>
                  </a:cubicBezTo>
                  <a:cubicBezTo>
                    <a:pt x="475" y="87"/>
                    <a:pt x="475" y="87"/>
                    <a:pt x="475" y="87"/>
                  </a:cubicBezTo>
                  <a:cubicBezTo>
                    <a:pt x="472" y="87"/>
                    <a:pt x="468" y="87"/>
                    <a:pt x="466" y="86"/>
                  </a:cubicBezTo>
                  <a:cubicBezTo>
                    <a:pt x="466" y="86"/>
                    <a:pt x="466" y="86"/>
                    <a:pt x="466" y="86"/>
                  </a:cubicBezTo>
                  <a:cubicBezTo>
                    <a:pt x="464" y="86"/>
                    <a:pt x="463" y="85"/>
                    <a:pt x="460" y="85"/>
                  </a:cubicBezTo>
                  <a:cubicBezTo>
                    <a:pt x="457" y="85"/>
                    <a:pt x="453" y="84"/>
                    <a:pt x="450" y="85"/>
                  </a:cubicBezTo>
                  <a:cubicBezTo>
                    <a:pt x="450" y="84"/>
                    <a:pt x="450" y="84"/>
                    <a:pt x="450" y="84"/>
                  </a:cubicBezTo>
                  <a:cubicBezTo>
                    <a:pt x="448" y="85"/>
                    <a:pt x="448" y="85"/>
                    <a:pt x="448" y="85"/>
                  </a:cubicBezTo>
                  <a:cubicBezTo>
                    <a:pt x="444" y="84"/>
                    <a:pt x="444" y="84"/>
                    <a:pt x="444" y="84"/>
                  </a:cubicBezTo>
                  <a:cubicBezTo>
                    <a:pt x="446" y="84"/>
                    <a:pt x="447" y="83"/>
                    <a:pt x="448" y="83"/>
                  </a:cubicBezTo>
                  <a:cubicBezTo>
                    <a:pt x="444" y="82"/>
                    <a:pt x="445" y="84"/>
                    <a:pt x="442" y="84"/>
                  </a:cubicBezTo>
                  <a:cubicBezTo>
                    <a:pt x="437" y="84"/>
                    <a:pt x="439" y="83"/>
                    <a:pt x="438" y="83"/>
                  </a:cubicBezTo>
                  <a:cubicBezTo>
                    <a:pt x="440" y="83"/>
                    <a:pt x="440" y="83"/>
                    <a:pt x="441" y="83"/>
                  </a:cubicBezTo>
                  <a:cubicBezTo>
                    <a:pt x="445" y="83"/>
                    <a:pt x="440" y="83"/>
                    <a:pt x="440" y="82"/>
                  </a:cubicBezTo>
                  <a:cubicBezTo>
                    <a:pt x="440" y="82"/>
                    <a:pt x="438" y="83"/>
                    <a:pt x="435" y="82"/>
                  </a:cubicBezTo>
                  <a:cubicBezTo>
                    <a:pt x="433" y="82"/>
                    <a:pt x="428" y="82"/>
                    <a:pt x="430" y="81"/>
                  </a:cubicBezTo>
                  <a:cubicBezTo>
                    <a:pt x="427" y="81"/>
                    <a:pt x="425" y="81"/>
                    <a:pt x="423" y="81"/>
                  </a:cubicBezTo>
                  <a:cubicBezTo>
                    <a:pt x="424" y="81"/>
                    <a:pt x="427" y="82"/>
                    <a:pt x="427" y="82"/>
                  </a:cubicBezTo>
                  <a:cubicBezTo>
                    <a:pt x="425" y="82"/>
                    <a:pt x="421" y="82"/>
                    <a:pt x="421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1" y="82"/>
                    <a:pt x="417" y="81"/>
                    <a:pt x="418" y="82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81"/>
                    <a:pt x="411" y="80"/>
                    <a:pt x="408" y="80"/>
                  </a:cubicBezTo>
                  <a:cubicBezTo>
                    <a:pt x="409" y="79"/>
                    <a:pt x="413" y="79"/>
                    <a:pt x="408" y="78"/>
                  </a:cubicBezTo>
                  <a:cubicBezTo>
                    <a:pt x="402" y="78"/>
                    <a:pt x="402" y="78"/>
                    <a:pt x="402" y="78"/>
                  </a:cubicBezTo>
                  <a:cubicBezTo>
                    <a:pt x="400" y="78"/>
                    <a:pt x="399" y="78"/>
                    <a:pt x="401" y="77"/>
                  </a:cubicBezTo>
                  <a:cubicBezTo>
                    <a:pt x="393" y="76"/>
                    <a:pt x="388" y="78"/>
                    <a:pt x="383" y="77"/>
                  </a:cubicBezTo>
                  <a:cubicBezTo>
                    <a:pt x="387" y="76"/>
                    <a:pt x="385" y="76"/>
                    <a:pt x="383" y="75"/>
                  </a:cubicBezTo>
                  <a:cubicBezTo>
                    <a:pt x="383" y="75"/>
                    <a:pt x="382" y="76"/>
                    <a:pt x="380" y="76"/>
                  </a:cubicBezTo>
                  <a:cubicBezTo>
                    <a:pt x="380" y="76"/>
                    <a:pt x="383" y="75"/>
                    <a:pt x="384" y="76"/>
                  </a:cubicBezTo>
                  <a:cubicBezTo>
                    <a:pt x="384" y="77"/>
                    <a:pt x="381" y="76"/>
                    <a:pt x="379" y="76"/>
                  </a:cubicBezTo>
                  <a:cubicBezTo>
                    <a:pt x="378" y="73"/>
                    <a:pt x="361" y="73"/>
                    <a:pt x="354" y="71"/>
                  </a:cubicBezTo>
                  <a:cubicBezTo>
                    <a:pt x="352" y="72"/>
                    <a:pt x="349" y="71"/>
                    <a:pt x="346" y="71"/>
                  </a:cubicBezTo>
                  <a:cubicBezTo>
                    <a:pt x="349" y="70"/>
                    <a:pt x="340" y="71"/>
                    <a:pt x="339" y="70"/>
                  </a:cubicBezTo>
                  <a:cubicBezTo>
                    <a:pt x="338" y="71"/>
                    <a:pt x="338" y="71"/>
                    <a:pt x="338" y="71"/>
                  </a:cubicBezTo>
                  <a:cubicBezTo>
                    <a:pt x="333" y="70"/>
                    <a:pt x="325" y="71"/>
                    <a:pt x="324" y="70"/>
                  </a:cubicBezTo>
                  <a:cubicBezTo>
                    <a:pt x="321" y="69"/>
                    <a:pt x="327" y="69"/>
                    <a:pt x="329" y="69"/>
                  </a:cubicBezTo>
                  <a:cubicBezTo>
                    <a:pt x="327" y="67"/>
                    <a:pt x="314" y="69"/>
                    <a:pt x="313" y="67"/>
                  </a:cubicBezTo>
                  <a:cubicBezTo>
                    <a:pt x="312" y="67"/>
                    <a:pt x="312" y="68"/>
                    <a:pt x="307" y="68"/>
                  </a:cubicBezTo>
                  <a:cubicBezTo>
                    <a:pt x="305" y="68"/>
                    <a:pt x="299" y="66"/>
                    <a:pt x="300" y="66"/>
                  </a:cubicBezTo>
                  <a:cubicBezTo>
                    <a:pt x="297" y="66"/>
                    <a:pt x="295" y="67"/>
                    <a:pt x="293" y="66"/>
                  </a:cubicBezTo>
                  <a:cubicBezTo>
                    <a:pt x="294" y="66"/>
                    <a:pt x="295" y="66"/>
                    <a:pt x="297" y="66"/>
                  </a:cubicBezTo>
                  <a:cubicBezTo>
                    <a:pt x="292" y="65"/>
                    <a:pt x="287" y="65"/>
                    <a:pt x="282" y="65"/>
                  </a:cubicBezTo>
                  <a:cubicBezTo>
                    <a:pt x="281" y="64"/>
                    <a:pt x="271" y="64"/>
                    <a:pt x="263" y="64"/>
                  </a:cubicBezTo>
                  <a:cubicBezTo>
                    <a:pt x="259" y="65"/>
                    <a:pt x="244" y="65"/>
                    <a:pt x="240" y="69"/>
                  </a:cubicBezTo>
                  <a:cubicBezTo>
                    <a:pt x="240" y="68"/>
                    <a:pt x="238" y="69"/>
                    <a:pt x="237" y="70"/>
                  </a:cubicBezTo>
                  <a:cubicBezTo>
                    <a:pt x="235" y="72"/>
                    <a:pt x="239" y="72"/>
                    <a:pt x="239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3" y="74"/>
                    <a:pt x="237" y="76"/>
                    <a:pt x="236" y="77"/>
                  </a:cubicBezTo>
                  <a:cubicBezTo>
                    <a:pt x="238" y="76"/>
                    <a:pt x="237" y="78"/>
                    <a:pt x="239" y="77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3" y="80"/>
                    <a:pt x="242" y="78"/>
                    <a:pt x="245" y="80"/>
                  </a:cubicBezTo>
                  <a:cubicBezTo>
                    <a:pt x="246" y="81"/>
                    <a:pt x="242" y="81"/>
                    <a:pt x="242" y="81"/>
                  </a:cubicBezTo>
                  <a:cubicBezTo>
                    <a:pt x="241" y="82"/>
                    <a:pt x="243" y="82"/>
                    <a:pt x="245" y="83"/>
                  </a:cubicBezTo>
                  <a:cubicBezTo>
                    <a:pt x="245" y="83"/>
                    <a:pt x="245" y="83"/>
                    <a:pt x="246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6" y="84"/>
                    <a:pt x="246" y="84"/>
                    <a:pt x="247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6" y="84"/>
                    <a:pt x="246" y="84"/>
                    <a:pt x="245" y="83"/>
                  </a:cubicBezTo>
                  <a:cubicBezTo>
                    <a:pt x="245" y="84"/>
                    <a:pt x="246" y="84"/>
                    <a:pt x="246" y="84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50" y="87"/>
                    <a:pt x="251" y="87"/>
                  </a:cubicBezTo>
                  <a:cubicBezTo>
                    <a:pt x="252" y="90"/>
                    <a:pt x="260" y="94"/>
                    <a:pt x="263" y="95"/>
                  </a:cubicBezTo>
                  <a:cubicBezTo>
                    <a:pt x="262" y="95"/>
                    <a:pt x="262" y="95"/>
                    <a:pt x="263" y="95"/>
                  </a:cubicBezTo>
                  <a:cubicBezTo>
                    <a:pt x="265" y="96"/>
                    <a:pt x="268" y="96"/>
                    <a:pt x="267" y="96"/>
                  </a:cubicBezTo>
                  <a:cubicBezTo>
                    <a:pt x="269" y="97"/>
                    <a:pt x="266" y="97"/>
                    <a:pt x="268" y="99"/>
                  </a:cubicBezTo>
                  <a:cubicBezTo>
                    <a:pt x="268" y="99"/>
                    <a:pt x="270" y="98"/>
                    <a:pt x="269" y="98"/>
                  </a:cubicBezTo>
                  <a:cubicBezTo>
                    <a:pt x="270" y="101"/>
                    <a:pt x="279" y="102"/>
                    <a:pt x="281" y="105"/>
                  </a:cubicBezTo>
                  <a:cubicBezTo>
                    <a:pt x="280" y="105"/>
                    <a:pt x="279" y="105"/>
                    <a:pt x="278" y="105"/>
                  </a:cubicBezTo>
                  <a:cubicBezTo>
                    <a:pt x="282" y="106"/>
                    <a:pt x="285" y="108"/>
                    <a:pt x="291" y="109"/>
                  </a:cubicBezTo>
                  <a:cubicBezTo>
                    <a:pt x="289" y="109"/>
                    <a:pt x="289" y="109"/>
                    <a:pt x="287" y="109"/>
                  </a:cubicBezTo>
                  <a:cubicBezTo>
                    <a:pt x="289" y="110"/>
                    <a:pt x="292" y="112"/>
                    <a:pt x="295" y="112"/>
                  </a:cubicBezTo>
                  <a:cubicBezTo>
                    <a:pt x="295" y="111"/>
                    <a:pt x="294" y="112"/>
                    <a:pt x="293" y="111"/>
                  </a:cubicBezTo>
                  <a:cubicBezTo>
                    <a:pt x="293" y="110"/>
                    <a:pt x="298" y="111"/>
                    <a:pt x="299" y="112"/>
                  </a:cubicBezTo>
                  <a:cubicBezTo>
                    <a:pt x="299" y="112"/>
                    <a:pt x="299" y="112"/>
                    <a:pt x="299" y="112"/>
                  </a:cubicBezTo>
                  <a:cubicBezTo>
                    <a:pt x="301" y="113"/>
                    <a:pt x="302" y="113"/>
                    <a:pt x="304" y="114"/>
                  </a:cubicBezTo>
                  <a:cubicBezTo>
                    <a:pt x="304" y="115"/>
                    <a:pt x="302" y="114"/>
                    <a:pt x="302" y="115"/>
                  </a:cubicBezTo>
                  <a:cubicBezTo>
                    <a:pt x="299" y="116"/>
                    <a:pt x="304" y="118"/>
                    <a:pt x="304" y="118"/>
                  </a:cubicBezTo>
                  <a:cubicBezTo>
                    <a:pt x="306" y="118"/>
                    <a:pt x="307" y="119"/>
                    <a:pt x="308" y="118"/>
                  </a:cubicBezTo>
                  <a:cubicBezTo>
                    <a:pt x="310" y="119"/>
                    <a:pt x="307" y="119"/>
                    <a:pt x="308" y="120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17" y="121"/>
                    <a:pt x="317" y="123"/>
                    <a:pt x="314" y="122"/>
                  </a:cubicBezTo>
                  <a:cubicBezTo>
                    <a:pt x="318" y="124"/>
                    <a:pt x="324" y="124"/>
                    <a:pt x="328" y="125"/>
                  </a:cubicBezTo>
                  <a:cubicBezTo>
                    <a:pt x="329" y="126"/>
                    <a:pt x="333" y="127"/>
                    <a:pt x="334" y="128"/>
                  </a:cubicBezTo>
                  <a:cubicBezTo>
                    <a:pt x="333" y="129"/>
                    <a:pt x="334" y="127"/>
                    <a:pt x="332" y="128"/>
                  </a:cubicBezTo>
                  <a:cubicBezTo>
                    <a:pt x="332" y="129"/>
                    <a:pt x="332" y="129"/>
                    <a:pt x="332" y="129"/>
                  </a:cubicBezTo>
                  <a:cubicBezTo>
                    <a:pt x="329" y="128"/>
                    <a:pt x="329" y="130"/>
                    <a:pt x="326" y="130"/>
                  </a:cubicBezTo>
                  <a:cubicBezTo>
                    <a:pt x="329" y="131"/>
                    <a:pt x="332" y="133"/>
                    <a:pt x="335" y="135"/>
                  </a:cubicBezTo>
                  <a:cubicBezTo>
                    <a:pt x="336" y="133"/>
                    <a:pt x="340" y="137"/>
                    <a:pt x="343" y="136"/>
                  </a:cubicBezTo>
                  <a:cubicBezTo>
                    <a:pt x="347" y="138"/>
                    <a:pt x="342" y="138"/>
                    <a:pt x="342" y="139"/>
                  </a:cubicBezTo>
                  <a:cubicBezTo>
                    <a:pt x="347" y="140"/>
                    <a:pt x="349" y="143"/>
                    <a:pt x="352" y="144"/>
                  </a:cubicBezTo>
                  <a:cubicBezTo>
                    <a:pt x="352" y="144"/>
                    <a:pt x="352" y="144"/>
                    <a:pt x="351" y="144"/>
                  </a:cubicBezTo>
                  <a:cubicBezTo>
                    <a:pt x="355" y="146"/>
                    <a:pt x="358" y="149"/>
                    <a:pt x="363" y="150"/>
                  </a:cubicBezTo>
                  <a:cubicBezTo>
                    <a:pt x="363" y="150"/>
                    <a:pt x="362" y="150"/>
                    <a:pt x="361" y="150"/>
                  </a:cubicBezTo>
                  <a:cubicBezTo>
                    <a:pt x="362" y="152"/>
                    <a:pt x="366" y="149"/>
                    <a:pt x="367" y="152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8" y="153"/>
                    <a:pt x="366" y="155"/>
                    <a:pt x="371" y="156"/>
                  </a:cubicBezTo>
                  <a:cubicBezTo>
                    <a:pt x="370" y="156"/>
                    <a:pt x="369" y="156"/>
                    <a:pt x="368" y="156"/>
                  </a:cubicBezTo>
                  <a:cubicBezTo>
                    <a:pt x="371" y="157"/>
                    <a:pt x="372" y="159"/>
                    <a:pt x="376" y="160"/>
                  </a:cubicBezTo>
                  <a:cubicBezTo>
                    <a:pt x="375" y="160"/>
                    <a:pt x="374" y="160"/>
                    <a:pt x="372" y="160"/>
                  </a:cubicBezTo>
                  <a:cubicBezTo>
                    <a:pt x="372" y="161"/>
                    <a:pt x="377" y="161"/>
                    <a:pt x="376" y="162"/>
                  </a:cubicBezTo>
                  <a:cubicBezTo>
                    <a:pt x="376" y="163"/>
                    <a:pt x="375" y="164"/>
                    <a:pt x="375" y="164"/>
                  </a:cubicBezTo>
                  <a:cubicBezTo>
                    <a:pt x="378" y="164"/>
                    <a:pt x="376" y="167"/>
                    <a:pt x="370" y="167"/>
                  </a:cubicBezTo>
                  <a:cubicBezTo>
                    <a:pt x="370" y="167"/>
                    <a:pt x="368" y="167"/>
                    <a:pt x="365" y="167"/>
                  </a:cubicBezTo>
                  <a:cubicBezTo>
                    <a:pt x="339" y="166"/>
                    <a:pt x="317" y="163"/>
                    <a:pt x="293" y="161"/>
                  </a:cubicBezTo>
                  <a:cubicBezTo>
                    <a:pt x="292" y="159"/>
                    <a:pt x="300" y="161"/>
                    <a:pt x="299" y="160"/>
                  </a:cubicBezTo>
                  <a:cubicBezTo>
                    <a:pt x="297" y="161"/>
                    <a:pt x="295" y="159"/>
                    <a:pt x="288" y="159"/>
                  </a:cubicBezTo>
                  <a:cubicBezTo>
                    <a:pt x="288" y="159"/>
                    <a:pt x="288" y="159"/>
                    <a:pt x="288" y="159"/>
                  </a:cubicBezTo>
                  <a:cubicBezTo>
                    <a:pt x="285" y="158"/>
                    <a:pt x="285" y="157"/>
                    <a:pt x="281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76" y="158"/>
                    <a:pt x="276" y="155"/>
                    <a:pt x="272" y="156"/>
                  </a:cubicBezTo>
                  <a:cubicBezTo>
                    <a:pt x="271" y="155"/>
                    <a:pt x="271" y="155"/>
                    <a:pt x="271" y="155"/>
                  </a:cubicBezTo>
                  <a:cubicBezTo>
                    <a:pt x="265" y="156"/>
                    <a:pt x="267" y="154"/>
                    <a:pt x="261" y="154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58" y="153"/>
                    <a:pt x="249" y="154"/>
                    <a:pt x="249" y="152"/>
                  </a:cubicBezTo>
                  <a:cubicBezTo>
                    <a:pt x="244" y="152"/>
                    <a:pt x="239" y="151"/>
                    <a:pt x="236" y="152"/>
                  </a:cubicBezTo>
                  <a:cubicBezTo>
                    <a:pt x="236" y="151"/>
                    <a:pt x="238" y="151"/>
                    <a:pt x="239" y="151"/>
                  </a:cubicBezTo>
                  <a:cubicBezTo>
                    <a:pt x="222" y="149"/>
                    <a:pt x="205" y="145"/>
                    <a:pt x="188" y="144"/>
                  </a:cubicBezTo>
                  <a:cubicBezTo>
                    <a:pt x="188" y="143"/>
                    <a:pt x="189" y="144"/>
                    <a:pt x="190" y="143"/>
                  </a:cubicBezTo>
                  <a:cubicBezTo>
                    <a:pt x="179" y="143"/>
                    <a:pt x="175" y="139"/>
                    <a:pt x="164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60" y="139"/>
                    <a:pt x="159" y="138"/>
                  </a:cubicBezTo>
                  <a:cubicBezTo>
                    <a:pt x="156" y="139"/>
                    <a:pt x="151" y="137"/>
                    <a:pt x="148" y="138"/>
                  </a:cubicBezTo>
                  <a:cubicBezTo>
                    <a:pt x="148" y="137"/>
                    <a:pt x="150" y="137"/>
                    <a:pt x="150" y="137"/>
                  </a:cubicBezTo>
                  <a:cubicBezTo>
                    <a:pt x="147" y="136"/>
                    <a:pt x="139" y="136"/>
                    <a:pt x="136" y="135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22" y="130"/>
                    <a:pt x="100" y="124"/>
                    <a:pt x="79" y="123"/>
                  </a:cubicBezTo>
                  <a:cubicBezTo>
                    <a:pt x="74" y="122"/>
                    <a:pt x="80" y="122"/>
                    <a:pt x="78" y="121"/>
                  </a:cubicBezTo>
                  <a:cubicBezTo>
                    <a:pt x="58" y="120"/>
                    <a:pt x="44" y="114"/>
                    <a:pt x="23" y="113"/>
                  </a:cubicBezTo>
                  <a:cubicBezTo>
                    <a:pt x="10" y="111"/>
                    <a:pt x="0" y="113"/>
                    <a:pt x="0" y="113"/>
                  </a:cubicBezTo>
                  <a:cubicBezTo>
                    <a:pt x="31" y="117"/>
                    <a:pt x="53" y="123"/>
                    <a:pt x="78" y="130"/>
                  </a:cubicBezTo>
                  <a:close/>
                  <a:moveTo>
                    <a:pt x="656" y="33"/>
                  </a:moveTo>
                  <a:cubicBezTo>
                    <a:pt x="656" y="33"/>
                    <a:pt x="656" y="33"/>
                    <a:pt x="656" y="33"/>
                  </a:cubicBezTo>
                  <a:moveTo>
                    <a:pt x="655" y="33"/>
                  </a:moveTo>
                  <a:cubicBezTo>
                    <a:pt x="655" y="33"/>
                    <a:pt x="655" y="33"/>
                    <a:pt x="655" y="33"/>
                  </a:cubicBezTo>
                  <a:cubicBezTo>
                    <a:pt x="656" y="33"/>
                    <a:pt x="656" y="33"/>
                    <a:pt x="655" y="33"/>
                  </a:cubicBezTo>
                  <a:close/>
                  <a:moveTo>
                    <a:pt x="650" y="3"/>
                  </a:moveTo>
                  <a:cubicBezTo>
                    <a:pt x="650" y="3"/>
                    <a:pt x="650" y="4"/>
                    <a:pt x="650" y="4"/>
                  </a:cubicBezTo>
                  <a:cubicBezTo>
                    <a:pt x="650" y="4"/>
                    <a:pt x="649" y="4"/>
                    <a:pt x="648" y="5"/>
                  </a:cubicBezTo>
                  <a:cubicBezTo>
                    <a:pt x="648" y="4"/>
                    <a:pt x="648" y="3"/>
                    <a:pt x="650" y="3"/>
                  </a:cubicBezTo>
                  <a:close/>
                  <a:moveTo>
                    <a:pt x="649" y="34"/>
                  </a:moveTo>
                  <a:cubicBezTo>
                    <a:pt x="650" y="34"/>
                    <a:pt x="651" y="34"/>
                    <a:pt x="653" y="34"/>
                  </a:cubicBezTo>
                  <a:cubicBezTo>
                    <a:pt x="653" y="33"/>
                    <a:pt x="653" y="33"/>
                    <a:pt x="653" y="33"/>
                  </a:cubicBezTo>
                  <a:cubicBezTo>
                    <a:pt x="653" y="34"/>
                    <a:pt x="653" y="34"/>
                    <a:pt x="653" y="34"/>
                  </a:cubicBezTo>
                  <a:cubicBezTo>
                    <a:pt x="654" y="34"/>
                    <a:pt x="655" y="33"/>
                    <a:pt x="655" y="33"/>
                  </a:cubicBezTo>
                  <a:cubicBezTo>
                    <a:pt x="654" y="34"/>
                    <a:pt x="654" y="34"/>
                    <a:pt x="653" y="34"/>
                  </a:cubicBezTo>
                  <a:cubicBezTo>
                    <a:pt x="653" y="34"/>
                    <a:pt x="653" y="35"/>
                    <a:pt x="652" y="35"/>
                  </a:cubicBezTo>
                  <a:cubicBezTo>
                    <a:pt x="652" y="35"/>
                    <a:pt x="652" y="35"/>
                    <a:pt x="652" y="35"/>
                  </a:cubicBezTo>
                  <a:cubicBezTo>
                    <a:pt x="652" y="35"/>
                    <a:pt x="651" y="35"/>
                    <a:pt x="650" y="35"/>
                  </a:cubicBezTo>
                  <a:cubicBezTo>
                    <a:pt x="649" y="35"/>
                    <a:pt x="649" y="35"/>
                    <a:pt x="649" y="35"/>
                  </a:cubicBezTo>
                  <a:cubicBezTo>
                    <a:pt x="647" y="36"/>
                    <a:pt x="650" y="36"/>
                    <a:pt x="648" y="37"/>
                  </a:cubicBezTo>
                  <a:cubicBezTo>
                    <a:pt x="646" y="37"/>
                    <a:pt x="644" y="37"/>
                    <a:pt x="643" y="37"/>
                  </a:cubicBezTo>
                  <a:cubicBezTo>
                    <a:pt x="643" y="36"/>
                    <a:pt x="646" y="35"/>
                    <a:pt x="640" y="34"/>
                  </a:cubicBezTo>
                  <a:cubicBezTo>
                    <a:pt x="644" y="33"/>
                    <a:pt x="649" y="35"/>
                    <a:pt x="649" y="34"/>
                  </a:cubicBezTo>
                  <a:close/>
                  <a:moveTo>
                    <a:pt x="539" y="91"/>
                  </a:moveTo>
                  <a:cubicBezTo>
                    <a:pt x="541" y="91"/>
                    <a:pt x="537" y="92"/>
                    <a:pt x="538" y="92"/>
                  </a:cubicBezTo>
                  <a:cubicBezTo>
                    <a:pt x="537" y="92"/>
                    <a:pt x="535" y="93"/>
                    <a:pt x="535" y="92"/>
                  </a:cubicBezTo>
                  <a:cubicBezTo>
                    <a:pt x="538" y="92"/>
                    <a:pt x="539" y="91"/>
                    <a:pt x="539" y="9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3" name="Group 22"/>
            <p:cNvGrpSpPr/>
            <p:nvPr/>
          </p:nvGrpSpPr>
          <p:grpSpPr>
            <a:xfrm>
              <a:off x="3273534" y="1500240"/>
              <a:ext cx="1773252" cy="1819917"/>
              <a:chOff x="4516324" y="1568450"/>
              <a:chExt cx="3559176" cy="3652838"/>
            </a:xfrm>
          </p:grpSpPr>
          <p:sp>
            <p:nvSpPr>
              <p:cNvPr id="14" name="淘宝-想搞设计PPT(倒卖必究)-14"/>
              <p:cNvSpPr/>
              <p:nvPr/>
            </p:nvSpPr>
            <p:spPr bwMode="auto">
              <a:xfrm>
                <a:off x="7670687" y="1568450"/>
                <a:ext cx="404813" cy="365125"/>
              </a:xfrm>
              <a:custGeom>
                <a:avLst/>
                <a:gdLst>
                  <a:gd name="T0" fmla="*/ 0 w 71"/>
                  <a:gd name="T1" fmla="*/ 18 h 64"/>
                  <a:gd name="T2" fmla="*/ 26 w 71"/>
                  <a:gd name="T3" fmla="*/ 2 h 64"/>
                  <a:gd name="T4" fmla="*/ 55 w 71"/>
                  <a:gd name="T5" fmla="*/ 11 h 64"/>
                  <a:gd name="T6" fmla="*/ 65 w 71"/>
                  <a:gd name="T7" fmla="*/ 40 h 64"/>
                  <a:gd name="T8" fmla="*/ 52 w 71"/>
                  <a:gd name="T9" fmla="*/ 64 h 64"/>
                  <a:gd name="T10" fmla="*/ 0 w 71"/>
                  <a:gd name="T11" fmla="*/ 1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64">
                    <a:moveTo>
                      <a:pt x="0" y="18"/>
                    </a:moveTo>
                    <a:cubicBezTo>
                      <a:pt x="0" y="18"/>
                      <a:pt x="17" y="3"/>
                      <a:pt x="26" y="2"/>
                    </a:cubicBezTo>
                    <a:cubicBezTo>
                      <a:pt x="36" y="0"/>
                      <a:pt x="47" y="3"/>
                      <a:pt x="55" y="11"/>
                    </a:cubicBezTo>
                    <a:cubicBezTo>
                      <a:pt x="62" y="18"/>
                      <a:pt x="71" y="29"/>
                      <a:pt x="65" y="40"/>
                    </a:cubicBezTo>
                    <a:cubicBezTo>
                      <a:pt x="60" y="52"/>
                      <a:pt x="52" y="64"/>
                      <a:pt x="52" y="64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2696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5" name="淘宝-想搞设计PPT(倒卖必究)-15"/>
              <p:cNvSpPr/>
              <p:nvPr/>
            </p:nvSpPr>
            <p:spPr bwMode="auto">
              <a:xfrm>
                <a:off x="7899287" y="1636713"/>
                <a:ext cx="153988" cy="268288"/>
              </a:xfrm>
              <a:custGeom>
                <a:avLst/>
                <a:gdLst>
                  <a:gd name="T0" fmla="*/ 0 w 27"/>
                  <a:gd name="T1" fmla="*/ 19 h 47"/>
                  <a:gd name="T2" fmla="*/ 14 w 27"/>
                  <a:gd name="T3" fmla="*/ 0 h 47"/>
                  <a:gd name="T4" fmla="*/ 25 w 27"/>
                  <a:gd name="T5" fmla="*/ 22 h 47"/>
                  <a:gd name="T6" fmla="*/ 13 w 27"/>
                  <a:gd name="T7" fmla="*/ 46 h 47"/>
                  <a:gd name="T8" fmla="*/ 0 w 27"/>
                  <a:gd name="T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7">
                    <a:moveTo>
                      <a:pt x="0" y="19"/>
                    </a:moveTo>
                    <a:cubicBezTo>
                      <a:pt x="0" y="19"/>
                      <a:pt x="15" y="7"/>
                      <a:pt x="14" y="0"/>
                    </a:cubicBezTo>
                    <a:cubicBezTo>
                      <a:pt x="14" y="0"/>
                      <a:pt x="27" y="12"/>
                      <a:pt x="25" y="22"/>
                    </a:cubicBezTo>
                    <a:cubicBezTo>
                      <a:pt x="23" y="32"/>
                      <a:pt x="14" y="45"/>
                      <a:pt x="13" y="46"/>
                    </a:cubicBezTo>
                    <a:cubicBezTo>
                      <a:pt x="11" y="47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rgbClr val="259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6" name="淘宝-想搞设计PPT(倒卖必究)-16"/>
              <p:cNvSpPr/>
              <p:nvPr/>
            </p:nvSpPr>
            <p:spPr bwMode="auto">
              <a:xfrm>
                <a:off x="7597662" y="1665288"/>
                <a:ext cx="398463" cy="314325"/>
              </a:xfrm>
              <a:custGeom>
                <a:avLst/>
                <a:gdLst>
                  <a:gd name="T0" fmla="*/ 64 w 70"/>
                  <a:gd name="T1" fmla="*/ 35 h 55"/>
                  <a:gd name="T2" fmla="*/ 18 w 70"/>
                  <a:gd name="T3" fmla="*/ 1 h 55"/>
                  <a:gd name="T4" fmla="*/ 0 w 70"/>
                  <a:gd name="T5" fmla="*/ 10 h 55"/>
                  <a:gd name="T6" fmla="*/ 60 w 70"/>
                  <a:gd name="T7" fmla="*/ 55 h 55"/>
                  <a:gd name="T8" fmla="*/ 64 w 70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55">
                    <a:moveTo>
                      <a:pt x="64" y="35"/>
                    </a:moveTo>
                    <a:cubicBezTo>
                      <a:pt x="52" y="1"/>
                      <a:pt x="28" y="2"/>
                      <a:pt x="18" y="1"/>
                    </a:cubicBezTo>
                    <a:cubicBezTo>
                      <a:pt x="8" y="0"/>
                      <a:pt x="0" y="10"/>
                      <a:pt x="0" y="10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70" y="47"/>
                      <a:pt x="64" y="35"/>
                      <a:pt x="64" y="35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7" name="淘宝-想搞设计PPT(倒卖必究)-17"/>
              <p:cNvSpPr/>
              <p:nvPr/>
            </p:nvSpPr>
            <p:spPr bwMode="auto">
              <a:xfrm>
                <a:off x="7859599" y="1797050"/>
                <a:ext cx="125413" cy="182563"/>
              </a:xfrm>
              <a:custGeom>
                <a:avLst/>
                <a:gdLst>
                  <a:gd name="T0" fmla="*/ 11 w 22"/>
                  <a:gd name="T1" fmla="*/ 0 h 32"/>
                  <a:gd name="T2" fmla="*/ 6 w 22"/>
                  <a:gd name="T3" fmla="*/ 7 h 32"/>
                  <a:gd name="T4" fmla="*/ 0 w 22"/>
                  <a:gd name="T5" fmla="*/ 22 h 32"/>
                  <a:gd name="T6" fmla="*/ 14 w 22"/>
                  <a:gd name="T7" fmla="*/ 32 h 32"/>
                  <a:gd name="T8" fmla="*/ 18 w 22"/>
                  <a:gd name="T9" fmla="*/ 27 h 32"/>
                  <a:gd name="T10" fmla="*/ 11 w 2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11" y="0"/>
                    </a:moveTo>
                    <a:cubicBezTo>
                      <a:pt x="12" y="7"/>
                      <a:pt x="6" y="7"/>
                      <a:pt x="6" y="7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6" y="30"/>
                      <a:pt x="17" y="28"/>
                      <a:pt x="18" y="27"/>
                    </a:cubicBezTo>
                    <a:cubicBezTo>
                      <a:pt x="22" y="17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8" name="淘宝-想搞设计PPT(倒卖必究)-18"/>
              <p:cNvSpPr/>
              <p:nvPr/>
            </p:nvSpPr>
            <p:spPr bwMode="auto">
              <a:xfrm>
                <a:off x="5090999" y="1643063"/>
                <a:ext cx="2847975" cy="2911475"/>
              </a:xfrm>
              <a:custGeom>
                <a:avLst/>
                <a:gdLst>
                  <a:gd name="T0" fmla="*/ 0 w 500"/>
                  <a:gd name="T1" fmla="*/ 338 h 511"/>
                  <a:gd name="T2" fmla="*/ 440 w 500"/>
                  <a:gd name="T3" fmla="*/ 14 h 511"/>
                  <a:gd name="T4" fmla="*/ 500 w 500"/>
                  <a:gd name="T5" fmla="*/ 59 h 511"/>
                  <a:gd name="T6" fmla="*/ 227 w 500"/>
                  <a:gd name="T7" fmla="*/ 511 h 511"/>
                  <a:gd name="T8" fmla="*/ 0 w 500"/>
                  <a:gd name="T9" fmla="*/ 338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511">
                    <a:moveTo>
                      <a:pt x="0" y="338"/>
                    </a:moveTo>
                    <a:cubicBezTo>
                      <a:pt x="440" y="14"/>
                      <a:pt x="440" y="14"/>
                      <a:pt x="440" y="14"/>
                    </a:cubicBezTo>
                    <a:cubicBezTo>
                      <a:pt x="440" y="14"/>
                      <a:pt x="491" y="0"/>
                      <a:pt x="500" y="59"/>
                    </a:cubicBezTo>
                    <a:cubicBezTo>
                      <a:pt x="227" y="511"/>
                      <a:pt x="227" y="511"/>
                      <a:pt x="227" y="511"/>
                    </a:cubicBezTo>
                    <a:lnTo>
                      <a:pt x="0" y="338"/>
                    </a:lnTo>
                    <a:close/>
                  </a:path>
                </a:pathLst>
              </a:custGeom>
              <a:solidFill>
                <a:srgbClr val="11426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9" name="淘宝-想搞设计PPT(倒卖必究)-19"/>
              <p:cNvSpPr/>
              <p:nvPr/>
            </p:nvSpPr>
            <p:spPr bwMode="auto">
              <a:xfrm>
                <a:off x="6195899" y="1836738"/>
                <a:ext cx="1743075" cy="2717800"/>
              </a:xfrm>
              <a:custGeom>
                <a:avLst/>
                <a:gdLst>
                  <a:gd name="T0" fmla="*/ 0 w 306"/>
                  <a:gd name="T1" fmla="*/ 414 h 477"/>
                  <a:gd name="T2" fmla="*/ 12 w 306"/>
                  <a:gd name="T3" fmla="*/ 461 h 477"/>
                  <a:gd name="T4" fmla="*/ 33 w 306"/>
                  <a:gd name="T5" fmla="*/ 477 h 477"/>
                  <a:gd name="T6" fmla="*/ 306 w 306"/>
                  <a:gd name="T7" fmla="*/ 25 h 477"/>
                  <a:gd name="T8" fmla="*/ 298 w 306"/>
                  <a:gd name="T9" fmla="*/ 0 h 477"/>
                  <a:gd name="T10" fmla="*/ 0 w 306"/>
                  <a:gd name="T11" fmla="*/ 414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6" h="477">
                    <a:moveTo>
                      <a:pt x="0" y="414"/>
                    </a:moveTo>
                    <a:cubicBezTo>
                      <a:pt x="12" y="461"/>
                      <a:pt x="12" y="461"/>
                      <a:pt x="12" y="461"/>
                    </a:cubicBezTo>
                    <a:cubicBezTo>
                      <a:pt x="33" y="477"/>
                      <a:pt x="33" y="477"/>
                      <a:pt x="33" y="477"/>
                    </a:cubicBezTo>
                    <a:cubicBezTo>
                      <a:pt x="306" y="25"/>
                      <a:pt x="306" y="25"/>
                      <a:pt x="306" y="25"/>
                    </a:cubicBezTo>
                    <a:cubicBezTo>
                      <a:pt x="304" y="14"/>
                      <a:pt x="302" y="7"/>
                      <a:pt x="298" y="0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11426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0" name="淘宝-想搞设计PPT(倒卖必究)-20"/>
              <p:cNvSpPr/>
              <p:nvPr/>
            </p:nvSpPr>
            <p:spPr bwMode="auto">
              <a:xfrm>
                <a:off x="5090999" y="1693863"/>
                <a:ext cx="2693988" cy="2092325"/>
              </a:xfrm>
              <a:custGeom>
                <a:avLst/>
                <a:gdLst>
                  <a:gd name="T0" fmla="*/ 473 w 473"/>
                  <a:gd name="T1" fmla="*/ 8 h 367"/>
                  <a:gd name="T2" fmla="*/ 440 w 473"/>
                  <a:gd name="T3" fmla="*/ 5 h 367"/>
                  <a:gd name="T4" fmla="*/ 0 w 473"/>
                  <a:gd name="T5" fmla="*/ 329 h 367"/>
                  <a:gd name="T6" fmla="*/ 51 w 473"/>
                  <a:gd name="T7" fmla="*/ 367 h 367"/>
                  <a:gd name="T8" fmla="*/ 114 w 473"/>
                  <a:gd name="T9" fmla="*/ 355 h 367"/>
                  <a:gd name="T10" fmla="*/ 473 w 473"/>
                  <a:gd name="T11" fmla="*/ 8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2" h="367">
                    <a:moveTo>
                      <a:pt x="473" y="8"/>
                    </a:moveTo>
                    <a:cubicBezTo>
                      <a:pt x="457" y="0"/>
                      <a:pt x="440" y="5"/>
                      <a:pt x="440" y="5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51" y="367"/>
                      <a:pt x="51" y="367"/>
                      <a:pt x="51" y="367"/>
                    </a:cubicBezTo>
                    <a:cubicBezTo>
                      <a:pt x="114" y="355"/>
                      <a:pt x="114" y="355"/>
                      <a:pt x="114" y="355"/>
                    </a:cubicBezTo>
                    <a:cubicBezTo>
                      <a:pt x="473" y="8"/>
                      <a:pt x="473" y="8"/>
                      <a:pt x="473" y="8"/>
                    </a:cubicBezTo>
                    <a:close/>
                  </a:path>
                </a:pathLst>
              </a:custGeom>
              <a:solidFill>
                <a:srgbClr val="11426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1" name="淘宝-想搞设计PPT(倒卖必究)-21"/>
              <p:cNvSpPr/>
              <p:nvPr/>
            </p:nvSpPr>
            <p:spPr bwMode="auto">
              <a:xfrm>
                <a:off x="4822713" y="3335338"/>
                <a:ext cx="1560512" cy="1549400"/>
              </a:xfrm>
              <a:custGeom>
                <a:avLst/>
                <a:gdLst>
                  <a:gd name="T0" fmla="*/ 0 w 274"/>
                  <a:gd name="T1" fmla="*/ 156 h 272"/>
                  <a:gd name="T2" fmla="*/ 47 w 274"/>
                  <a:gd name="T3" fmla="*/ 41 h 272"/>
                  <a:gd name="T4" fmla="*/ 161 w 274"/>
                  <a:gd name="T5" fmla="*/ 67 h 272"/>
                  <a:gd name="T6" fmla="*/ 241 w 274"/>
                  <a:gd name="T7" fmla="*/ 151 h 272"/>
                  <a:gd name="T8" fmla="*/ 274 w 274"/>
                  <a:gd name="T9" fmla="*/ 214 h 272"/>
                  <a:gd name="T10" fmla="*/ 146 w 274"/>
                  <a:gd name="T11" fmla="*/ 272 h 272"/>
                  <a:gd name="T12" fmla="*/ 0 w 274"/>
                  <a:gd name="T13" fmla="*/ 15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4" h="272">
                    <a:moveTo>
                      <a:pt x="0" y="156"/>
                    </a:moveTo>
                    <a:cubicBezTo>
                      <a:pt x="0" y="156"/>
                      <a:pt x="41" y="65"/>
                      <a:pt x="47" y="41"/>
                    </a:cubicBezTo>
                    <a:cubicBezTo>
                      <a:pt x="47" y="41"/>
                      <a:pt x="116" y="0"/>
                      <a:pt x="161" y="67"/>
                    </a:cubicBezTo>
                    <a:cubicBezTo>
                      <a:pt x="161" y="67"/>
                      <a:pt x="255" y="55"/>
                      <a:pt x="241" y="151"/>
                    </a:cubicBezTo>
                    <a:cubicBezTo>
                      <a:pt x="241" y="151"/>
                      <a:pt x="274" y="164"/>
                      <a:pt x="274" y="214"/>
                    </a:cubicBezTo>
                    <a:cubicBezTo>
                      <a:pt x="274" y="214"/>
                      <a:pt x="203" y="249"/>
                      <a:pt x="146" y="272"/>
                    </a:cubicBezTo>
                    <a:lnTo>
                      <a:pt x="0" y="1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2" name="淘宝-想搞设计PPT(倒卖必究)-22"/>
              <p:cNvSpPr/>
              <p:nvPr/>
            </p:nvSpPr>
            <p:spPr bwMode="auto">
              <a:xfrm>
                <a:off x="4862399" y="3414713"/>
                <a:ext cx="838200" cy="860425"/>
              </a:xfrm>
              <a:custGeom>
                <a:avLst/>
                <a:gdLst>
                  <a:gd name="T0" fmla="*/ 47 w 147"/>
                  <a:gd name="T1" fmla="*/ 31 h 151"/>
                  <a:gd name="T2" fmla="*/ 147 w 147"/>
                  <a:gd name="T3" fmla="*/ 57 h 151"/>
                  <a:gd name="T4" fmla="*/ 63 w 147"/>
                  <a:gd name="T5" fmla="*/ 151 h 151"/>
                  <a:gd name="T6" fmla="*/ 0 w 147"/>
                  <a:gd name="T7" fmla="*/ 141 h 151"/>
                  <a:gd name="T8" fmla="*/ 47 w 147"/>
                  <a:gd name="T9" fmla="*/ 3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51">
                    <a:moveTo>
                      <a:pt x="47" y="31"/>
                    </a:moveTo>
                    <a:cubicBezTo>
                      <a:pt x="47" y="31"/>
                      <a:pt x="104" y="0"/>
                      <a:pt x="147" y="57"/>
                    </a:cubicBezTo>
                    <a:cubicBezTo>
                      <a:pt x="63" y="151"/>
                      <a:pt x="63" y="151"/>
                      <a:pt x="63" y="151"/>
                    </a:cubicBezTo>
                    <a:cubicBezTo>
                      <a:pt x="0" y="141"/>
                      <a:pt x="0" y="141"/>
                      <a:pt x="0" y="141"/>
                    </a:cubicBezTo>
                    <a:lnTo>
                      <a:pt x="47" y="3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3" name="淘宝-想搞设计PPT(倒卖必究)-23"/>
              <p:cNvSpPr/>
              <p:nvPr/>
            </p:nvSpPr>
            <p:spPr bwMode="auto">
              <a:xfrm>
                <a:off x="5511687" y="4217988"/>
                <a:ext cx="849313" cy="666750"/>
              </a:xfrm>
              <a:custGeom>
                <a:avLst/>
                <a:gdLst>
                  <a:gd name="T0" fmla="*/ 116 w 149"/>
                  <a:gd name="T1" fmla="*/ 0 h 117"/>
                  <a:gd name="T2" fmla="*/ 145 w 149"/>
                  <a:gd name="T3" fmla="*/ 63 h 117"/>
                  <a:gd name="T4" fmla="*/ 25 w 149"/>
                  <a:gd name="T5" fmla="*/ 117 h 117"/>
                  <a:gd name="T6" fmla="*/ 0 w 149"/>
                  <a:gd name="T7" fmla="*/ 54 h 117"/>
                  <a:gd name="T8" fmla="*/ 116 w 14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17">
                    <a:moveTo>
                      <a:pt x="116" y="0"/>
                    </a:moveTo>
                    <a:cubicBezTo>
                      <a:pt x="116" y="0"/>
                      <a:pt x="149" y="19"/>
                      <a:pt x="145" y="63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4" name="淘宝-想搞设计PPT(倒卖必究)-24"/>
              <p:cNvSpPr/>
              <p:nvPr/>
            </p:nvSpPr>
            <p:spPr bwMode="auto">
              <a:xfrm>
                <a:off x="4516324" y="4081463"/>
                <a:ext cx="1138238" cy="1139825"/>
              </a:xfrm>
              <a:custGeom>
                <a:avLst/>
                <a:gdLst>
                  <a:gd name="T0" fmla="*/ 0 w 200"/>
                  <a:gd name="T1" fmla="*/ 200 h 200"/>
                  <a:gd name="T2" fmla="*/ 200 w 200"/>
                  <a:gd name="T3" fmla="*/ 141 h 200"/>
                  <a:gd name="T4" fmla="*/ 54 w 200"/>
                  <a:gd name="T5" fmla="*/ 25 h 200"/>
                  <a:gd name="T6" fmla="*/ 0 w 200"/>
                  <a:gd name="T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200">
                    <a:moveTo>
                      <a:pt x="0" y="200"/>
                    </a:moveTo>
                    <a:cubicBezTo>
                      <a:pt x="200" y="141"/>
                      <a:pt x="200" y="141"/>
                      <a:pt x="200" y="141"/>
                    </a:cubicBezTo>
                    <a:cubicBezTo>
                      <a:pt x="169" y="0"/>
                      <a:pt x="54" y="25"/>
                      <a:pt x="54" y="25"/>
                    </a:cubicBez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5" name="淘宝-想搞设计PPT(倒卖必究)-25"/>
              <p:cNvSpPr/>
              <p:nvPr/>
            </p:nvSpPr>
            <p:spPr bwMode="auto">
              <a:xfrm>
                <a:off x="4571887" y="4206875"/>
                <a:ext cx="655638" cy="912813"/>
              </a:xfrm>
              <a:custGeom>
                <a:avLst/>
                <a:gdLst>
                  <a:gd name="T0" fmla="*/ 115 w 115"/>
                  <a:gd name="T1" fmla="*/ 12 h 160"/>
                  <a:gd name="T2" fmla="*/ 115 w 115"/>
                  <a:gd name="T3" fmla="*/ 12 h 160"/>
                  <a:gd name="T4" fmla="*/ 51 w 115"/>
                  <a:gd name="T5" fmla="*/ 2 h 160"/>
                  <a:gd name="T6" fmla="*/ 0 w 115"/>
                  <a:gd name="T7" fmla="*/ 160 h 160"/>
                  <a:gd name="T8" fmla="*/ 115 w 115"/>
                  <a:gd name="T9" fmla="*/ 1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60">
                    <a:moveTo>
                      <a:pt x="115" y="12"/>
                    </a:moveTo>
                    <a:cubicBezTo>
                      <a:pt x="115" y="12"/>
                      <a:pt x="115" y="12"/>
                      <a:pt x="115" y="12"/>
                    </a:cubicBezTo>
                    <a:cubicBezTo>
                      <a:pt x="88" y="0"/>
                      <a:pt x="63" y="1"/>
                      <a:pt x="51" y="2"/>
                    </a:cubicBezTo>
                    <a:cubicBezTo>
                      <a:pt x="0" y="160"/>
                      <a:pt x="0" y="160"/>
                      <a:pt x="0" y="160"/>
                    </a:cubicBezTo>
                    <a:lnTo>
                      <a:pt x="115" y="12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6" name="淘宝-想搞设计PPT(倒卖必究)-26"/>
              <p:cNvSpPr/>
              <p:nvPr/>
            </p:nvSpPr>
            <p:spPr bwMode="auto">
              <a:xfrm>
                <a:off x="5711712" y="1739899"/>
                <a:ext cx="2073275" cy="1976438"/>
              </a:xfrm>
              <a:custGeom>
                <a:avLst/>
                <a:gdLst>
                  <a:gd name="T0" fmla="*/ 1306 w 1306"/>
                  <a:gd name="T1" fmla="*/ 0 h 1245"/>
                  <a:gd name="T2" fmla="*/ 18 w 1306"/>
                  <a:gd name="T3" fmla="*/ 1245 h 1245"/>
                  <a:gd name="T4" fmla="*/ 0 w 1306"/>
                  <a:gd name="T5" fmla="*/ 1220 h 1245"/>
                  <a:gd name="T6" fmla="*/ 1306 w 1306"/>
                  <a:gd name="T7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6" h="1245">
                    <a:moveTo>
                      <a:pt x="1306" y="0"/>
                    </a:moveTo>
                    <a:lnTo>
                      <a:pt x="18" y="1245"/>
                    </a:lnTo>
                    <a:lnTo>
                      <a:pt x="0" y="1220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7" name="淘宝-想搞设计PPT(倒卖必究)-27"/>
              <p:cNvSpPr/>
              <p:nvPr/>
            </p:nvSpPr>
            <p:spPr bwMode="auto">
              <a:xfrm>
                <a:off x="6195899" y="1836738"/>
                <a:ext cx="1697038" cy="2359025"/>
              </a:xfrm>
              <a:custGeom>
                <a:avLst/>
                <a:gdLst>
                  <a:gd name="T0" fmla="*/ 1069 w 1069"/>
                  <a:gd name="T1" fmla="*/ 0 h 1486"/>
                  <a:gd name="T2" fmla="*/ 0 w 1069"/>
                  <a:gd name="T3" fmla="*/ 1486 h 1486"/>
                  <a:gd name="T4" fmla="*/ 4 w 1069"/>
                  <a:gd name="T5" fmla="*/ 1450 h 1486"/>
                  <a:gd name="T6" fmla="*/ 1069 w 1069"/>
                  <a:gd name="T7" fmla="*/ 0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9" h="1486">
                    <a:moveTo>
                      <a:pt x="1069" y="0"/>
                    </a:moveTo>
                    <a:lnTo>
                      <a:pt x="0" y="1486"/>
                    </a:lnTo>
                    <a:lnTo>
                      <a:pt x="4" y="1450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28" name="淘宝-想搞设计PPT(倒卖必究)-28"/>
              <p:cNvSpPr/>
              <p:nvPr/>
            </p:nvSpPr>
            <p:spPr bwMode="auto">
              <a:xfrm>
                <a:off x="5090999" y="1722438"/>
                <a:ext cx="2506663" cy="1846263"/>
              </a:xfrm>
              <a:custGeom>
                <a:avLst/>
                <a:gdLst>
                  <a:gd name="T0" fmla="*/ 1579 w 1579"/>
                  <a:gd name="T1" fmla="*/ 0 h 1163"/>
                  <a:gd name="T2" fmla="*/ 0 w 1579"/>
                  <a:gd name="T3" fmla="*/ 1163 h 1163"/>
                  <a:gd name="T4" fmla="*/ 57 w 1579"/>
                  <a:gd name="T5" fmla="*/ 1138 h 1163"/>
                  <a:gd name="T6" fmla="*/ 1579 w 1579"/>
                  <a:gd name="T7" fmla="*/ 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9" h="1163">
                    <a:moveTo>
                      <a:pt x="1579" y="0"/>
                    </a:moveTo>
                    <a:lnTo>
                      <a:pt x="0" y="1163"/>
                    </a:lnTo>
                    <a:lnTo>
                      <a:pt x="57" y="1138"/>
                    </a:lnTo>
                    <a:lnTo>
                      <a:pt x="1579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D31F4FA-F1A8-7561-B06D-9D8BC000918F}"/>
              </a:ext>
            </a:extLst>
          </p:cNvPr>
          <p:cNvGrpSpPr/>
          <p:nvPr/>
        </p:nvGrpSpPr>
        <p:grpSpPr>
          <a:xfrm>
            <a:off x="-2648017" y="702434"/>
            <a:ext cx="10297781" cy="6592490"/>
            <a:chOff x="-3129553" y="705523"/>
            <a:chExt cx="10297781" cy="6592490"/>
          </a:xfrm>
        </p:grpSpPr>
        <p:grpSp>
          <p:nvGrpSpPr>
            <p:cNvPr id="59" name="SchoolImg-1in2">
              <a:extLst>
                <a:ext uri="{FF2B5EF4-FFF2-40B4-BE49-F238E27FC236}">
                  <a16:creationId xmlns:a16="http://schemas.microsoft.com/office/drawing/2014/main" id="{83FA2306-9190-752A-D696-C216DC2D1011}"/>
                </a:ext>
              </a:extLst>
            </p:cNvPr>
            <p:cNvGrpSpPr/>
            <p:nvPr/>
          </p:nvGrpSpPr>
          <p:grpSpPr>
            <a:xfrm>
              <a:off x="-1147642" y="916858"/>
              <a:ext cx="7188850" cy="5658048"/>
              <a:chOff x="-986326" y="1096236"/>
              <a:chExt cx="6758851" cy="5319613"/>
            </a:xfrm>
          </p:grpSpPr>
          <p:pic>
            <p:nvPicPr>
              <p:cNvPr id="64" name="Picture 63" descr="66745249d1a910965bb48eea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166" y="1096236"/>
                <a:ext cx="3989709" cy="5319613"/>
              </a:xfrm>
              <a:prstGeom prst="rect">
                <a:avLst/>
              </a:prstGeom>
            </p:spPr>
          </p:pic>
        </p:grpSp>
        <p:sp>
          <p:nvSpPr>
            <p:cNvPr id="60" name="淘宝-想搞设计PPT(倒卖必究)-60">
              <a:extLst>
                <a:ext uri="{FF2B5EF4-FFF2-40B4-BE49-F238E27FC236}">
                  <a16:creationId xmlns:a16="http://schemas.microsoft.com/office/drawing/2014/main" id="{C6DB809C-C215-D056-1AB5-04B60188D42C}"/>
                </a:ext>
              </a:extLst>
            </p:cNvPr>
            <p:cNvSpPr/>
            <p:nvPr/>
          </p:nvSpPr>
          <p:spPr>
            <a:xfrm>
              <a:off x="4265371" y="705523"/>
              <a:ext cx="2902857" cy="6316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淘宝-想搞设计PPT(倒卖必究)-63">
              <a:extLst>
                <a:ext uri="{FF2B5EF4-FFF2-40B4-BE49-F238E27FC236}">
                  <a16:creationId xmlns:a16="http://schemas.microsoft.com/office/drawing/2014/main" id="{37653651-6D30-F04D-C6C9-7D40C2829892}"/>
                </a:ext>
              </a:extLst>
            </p:cNvPr>
            <p:cNvSpPr/>
            <p:nvPr/>
          </p:nvSpPr>
          <p:spPr>
            <a:xfrm>
              <a:off x="-3129553" y="981500"/>
              <a:ext cx="2902857" cy="6316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D80E5AB-9C2F-B108-B731-A9DE3518B9D3}"/>
              </a:ext>
            </a:extLst>
          </p:cNvPr>
          <p:cNvGrpSpPr/>
          <p:nvPr/>
        </p:nvGrpSpPr>
        <p:grpSpPr>
          <a:xfrm>
            <a:off x="0" y="121768"/>
            <a:ext cx="12192000" cy="792000"/>
            <a:chOff x="0" y="0"/>
            <a:chExt cx="12192000" cy="792000"/>
          </a:xfrm>
        </p:grpSpPr>
        <p:sp>
          <p:nv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AEC52237-A16F-CDD0-6E3D-AD6CD8E0B1BD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0243718C-1BBE-7D67-4046-BFB7E60F0AD2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08F737CB-FECA-8077-A805-9BAAE7CA645F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绪论背景</a:t>
              </a:r>
            </a:p>
          </p:txBody>
        </p:sp>
        <p:sp>
          <p:nvSp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30E49643-8182-F404-3194-3EA233A150C5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47" name="淘宝-想搞设计PPT(倒卖必究)-47">
              <a:extLst>
                <a:ext uri="{FF2B5EF4-FFF2-40B4-BE49-F238E27FC236}">
                  <a16:creationId xmlns:a16="http://schemas.microsoft.com/office/drawing/2014/main" id="{06EB1F7E-4AEE-EBBD-AAA0-1987D86F405C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淘宝-想搞设计PPT(倒卖必究)-48">
              <a:extLst>
                <a:ext uri="{FF2B5EF4-FFF2-40B4-BE49-F238E27FC236}">
                  <a16:creationId xmlns:a16="http://schemas.microsoft.com/office/drawing/2014/main" id="{2F370ACD-A94C-D3AD-8474-273C6A7441B0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49" name="淘宝-想搞设计PPT(倒卖必究)-49">
              <a:extLst>
                <a:ext uri="{FF2B5EF4-FFF2-40B4-BE49-F238E27FC236}">
                  <a16:creationId xmlns:a16="http://schemas.microsoft.com/office/drawing/2014/main" id="{AE66238B-2B6A-1531-E706-AF269982691C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淘宝-想搞设计PPT(倒卖必究)-50">
              <a:extLst>
                <a:ext uri="{FF2B5EF4-FFF2-40B4-BE49-F238E27FC236}">
                  <a16:creationId xmlns:a16="http://schemas.microsoft.com/office/drawing/2014/main" id="{970B5C03-A813-FF22-A925-501337AEE992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51" name="淘宝-想搞设计PPT(倒卖必究)-51">
              <a:extLst>
                <a:ext uri="{FF2B5EF4-FFF2-40B4-BE49-F238E27FC236}">
                  <a16:creationId xmlns:a16="http://schemas.microsoft.com/office/drawing/2014/main" id="{9EE0D9FA-FD53-C42F-C2D8-4301408F633F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淘宝-想搞设计PPT(倒卖必究)-52">
              <a:extLst>
                <a:ext uri="{FF2B5EF4-FFF2-40B4-BE49-F238E27FC236}">
                  <a16:creationId xmlns:a16="http://schemas.microsoft.com/office/drawing/2014/main" id="{3259DEEB-D439-81A8-D9FE-D18115025A14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65" name="Picture 64" descr="华中科技大学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3DB67C2C-F4B7-9FBB-578F-188A62B90870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淘宝-想搞设计PPT(倒卖必究)-11"/>
          <p:cNvSpPr txBox="1"/>
          <p:nvPr/>
        </p:nvSpPr>
        <p:spPr>
          <a:xfrm>
            <a:off x="5636568" y="1356315"/>
            <a:ext cx="56815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404040"/>
                </a:solidFill>
                <a:latin typeface="Arial"/>
                <a:ea typeface="微软雅黑"/>
              </a:rPr>
              <a:t>请在此处输入您的文字，或者通过复制您的文本后在此处选择粘贴，并且选择只保留文字。</a:t>
            </a:r>
            <a:endParaRPr lang="en-US" altLang="zh-CN" sz="1600" dirty="0">
              <a:solidFill>
                <a:srgbClr val="404040"/>
              </a:solidFill>
              <a:latin typeface="Arial"/>
              <a:ea typeface="微软雅黑"/>
            </a:endParaRPr>
          </a:p>
          <a:p>
            <a:r>
              <a:rPr lang="zh-CN" altLang="en-US" sz="1600" dirty="0">
                <a:solidFill>
                  <a:srgbClr val="404040"/>
                </a:solidFill>
                <a:latin typeface="Arial"/>
                <a:ea typeface="微软雅黑"/>
              </a:rPr>
              <a:t>请在此处输入您的文字，或者通过复制您的文本后在此处选择粘贴，并且选择只保留文字。</a:t>
            </a:r>
          </a:p>
          <a:p>
            <a:r>
              <a:rPr lang="zh-CN" altLang="en-US" sz="1600" dirty="0">
                <a:solidFill>
                  <a:srgbClr val="404040"/>
                </a:solidFill>
                <a:latin typeface="Arial"/>
                <a:ea typeface="微软雅黑"/>
              </a:rPr>
              <a:t>请在此处输入您的文字，或者通过复制您的文本后在此处选择粘贴，并且选择只保留文字。</a:t>
            </a:r>
          </a:p>
          <a:p>
            <a:r>
              <a:rPr lang="zh-CN" altLang="en-US" sz="1600" dirty="0">
                <a:solidFill>
                  <a:srgbClr val="404040"/>
                </a:solidFill>
                <a:latin typeface="Arial"/>
                <a:ea typeface="微软雅黑"/>
              </a:rPr>
              <a:t>请在此处输入您的文字，或者通过复制您的文本后在此处选择粘贴，并且选择只保留文字。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3256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515">
        <p14:flip dir="l"/>
      </p:transition>
    </mc:Choice>
    <mc:Fallback xmlns:p15="http://schemas.microsoft.com/office/powerpoint/2012/main" xmlns="">
      <p:transition spd="slow" advTm="3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淘宝-想搞设计PPT(倒卖必究)-73"/>
          <p:cNvSpPr/>
          <p:nvPr/>
        </p:nvSpPr>
        <p:spPr>
          <a:xfrm>
            <a:off x="4969170" y="2458201"/>
            <a:ext cx="2382671" cy="2383533"/>
          </a:xfrm>
          <a:prstGeom prst="ellipse">
            <a:avLst/>
          </a:prstGeom>
          <a:noFill/>
          <a:ln w="76200" cap="flat" cmpd="sng" algn="ctr">
            <a:solidFill>
              <a:srgbClr val="11426E"/>
            </a:solidFill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131689">
              <a:defRPr/>
            </a:pPr>
            <a:endParaRPr lang="zh-CN" altLang="en-US" sz="23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74" name="淘宝-想搞设计PPT(倒卖必究)-74"/>
          <p:cNvSpPr/>
          <p:nvPr/>
        </p:nvSpPr>
        <p:spPr>
          <a:xfrm>
            <a:off x="5062099" y="2551164"/>
            <a:ext cx="2196813" cy="2197607"/>
          </a:xfrm>
          <a:prstGeom prst="ellipse">
            <a:avLst/>
          </a:prstGeom>
          <a:solidFill>
            <a:srgbClr val="11426E"/>
          </a:solidFill>
          <a:ln w="12700" cap="flat" cmpd="sng" algn="ctr">
            <a:solidFill>
              <a:srgbClr val="1B69AF"/>
            </a:solidFill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131689">
              <a:defRPr/>
            </a:pPr>
            <a:endParaRPr lang="zh-CN" altLang="en-US" sz="23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75" name="淘宝-想搞设计PPT(倒卖必究)-75"/>
          <p:cNvCxnSpPr/>
          <p:nvPr/>
        </p:nvCxnSpPr>
        <p:spPr>
          <a:xfrm flipH="1">
            <a:off x="6160506" y="1953903"/>
            <a:ext cx="0" cy="745450"/>
          </a:xfrm>
          <a:prstGeom prst="line">
            <a:avLst/>
          </a:prstGeom>
          <a:solidFill>
            <a:srgbClr val="FFFFFF"/>
          </a:solidFill>
          <a:ln w="63500" cap="flat" cmpd="sng" algn="ctr">
            <a:solidFill>
              <a:srgbClr val="11426E"/>
            </a:solidFill>
            <a:prstDash val="solid"/>
            <a:headEnd type="arrow"/>
          </a:ln>
          <a:effectLst/>
        </p:spPr>
      </p:cxnSp>
      <p:cxnSp>
        <p:nvCxnSpPr>
          <p:cNvPr id="76" name="淘宝-想搞设计PPT(倒卖必究)-76"/>
          <p:cNvCxnSpPr/>
          <p:nvPr/>
        </p:nvCxnSpPr>
        <p:spPr>
          <a:xfrm flipH="1">
            <a:off x="6160506" y="4575373"/>
            <a:ext cx="0" cy="744172"/>
          </a:xfrm>
          <a:prstGeom prst="line">
            <a:avLst/>
          </a:prstGeom>
          <a:solidFill>
            <a:srgbClr val="FFFFFF"/>
          </a:solidFill>
          <a:ln w="63500" cap="flat" cmpd="sng" algn="ctr">
            <a:solidFill>
              <a:srgbClr val="11426E"/>
            </a:solidFill>
            <a:prstDash val="solid"/>
            <a:tailEnd type="arrow"/>
          </a:ln>
          <a:effectLst/>
        </p:spPr>
      </p:cxnSp>
      <p:cxnSp>
        <p:nvCxnSpPr>
          <p:cNvPr id="77" name="淘宝-想搞设计PPT(倒卖必究)-77"/>
          <p:cNvCxnSpPr/>
          <p:nvPr/>
        </p:nvCxnSpPr>
        <p:spPr>
          <a:xfrm rot="5400000" flipH="1">
            <a:off x="7492438" y="3278016"/>
            <a:ext cx="0" cy="743903"/>
          </a:xfrm>
          <a:prstGeom prst="line">
            <a:avLst/>
          </a:prstGeom>
          <a:solidFill>
            <a:srgbClr val="FFFFFF"/>
          </a:solidFill>
          <a:ln w="63500" cap="flat" cmpd="sng" algn="ctr">
            <a:solidFill>
              <a:srgbClr val="11426E"/>
            </a:solidFill>
            <a:prstDash val="solid"/>
            <a:headEnd type="arrow"/>
          </a:ln>
          <a:effectLst/>
        </p:spPr>
      </p:cxnSp>
      <p:cxnSp>
        <p:nvCxnSpPr>
          <p:cNvPr id="78" name="淘宝-想搞设计PPT(倒卖必究)-78"/>
          <p:cNvCxnSpPr/>
          <p:nvPr/>
        </p:nvCxnSpPr>
        <p:spPr>
          <a:xfrm rot="5400000" flipH="1">
            <a:off x="4826601" y="3278016"/>
            <a:ext cx="0" cy="743903"/>
          </a:xfrm>
          <a:prstGeom prst="line">
            <a:avLst/>
          </a:prstGeom>
          <a:solidFill>
            <a:srgbClr val="FFFFFF"/>
          </a:solidFill>
          <a:ln w="63500" cap="flat" cmpd="sng" algn="ctr">
            <a:solidFill>
              <a:srgbClr val="11426E"/>
            </a:solidFill>
            <a:prstDash val="solid"/>
            <a:tailEnd type="arrow"/>
          </a:ln>
          <a:effectLst/>
        </p:spPr>
      </p:cxnSp>
      <p:sp>
        <p:nvSpPr>
          <p:cNvPr id="79" name="淘宝-想搞设计PPT(倒卖必究)-79"/>
          <p:cNvSpPr txBox="1"/>
          <p:nvPr/>
        </p:nvSpPr>
        <p:spPr>
          <a:xfrm>
            <a:off x="6974167" y="1203821"/>
            <a:ext cx="28342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31689"/>
            <a:r>
              <a:rPr lang="zh-CN" altLang="en-US" b="1">
                <a:solidFill>
                  <a:srgbClr val="11426E"/>
                </a:solidFill>
                <a:latin typeface="微软雅黑" pitchFamily="34" charset="-122"/>
              </a:rPr>
              <a:t>概述性文字观点</a:t>
            </a:r>
          </a:p>
        </p:txBody>
      </p:sp>
      <p:sp>
        <p:nvSpPr>
          <p:cNvPr id="80" name="淘宝-想搞设计PPT(倒卖必究)-80"/>
          <p:cNvSpPr txBox="1"/>
          <p:nvPr/>
        </p:nvSpPr>
        <p:spPr>
          <a:xfrm>
            <a:off x="6974167" y="1659104"/>
            <a:ext cx="3928077" cy="730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31689">
              <a:lnSpc>
                <a:spcPts val="1867"/>
              </a:lnSpc>
            </a:pPr>
            <a:r>
              <a:rPr lang="zh-CN" alt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</a:rPr>
              <a:t>详写内容</a:t>
            </a:r>
            <a:r>
              <a:rPr lang="en-US" altLang="zh-CN" sz="13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</a:rPr>
              <a:t>……</a:t>
            </a:r>
            <a:r>
              <a:rPr lang="zh-CN" alt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0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81" name="淘宝-想搞设计PPT(倒卖必究)-81"/>
          <p:cNvSpPr txBox="1"/>
          <p:nvPr/>
        </p:nvSpPr>
        <p:spPr>
          <a:xfrm>
            <a:off x="5841421" y="1289156"/>
            <a:ext cx="638169" cy="492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31689"/>
            <a:r>
              <a:rPr lang="en-US" altLang="zh-CN" sz="3200" b="1">
                <a:solidFill>
                  <a:srgbClr val="1B69AF"/>
                </a:solidFill>
                <a:latin typeface="微软雅黑" pitchFamily="34" charset="-122"/>
              </a:rPr>
              <a:t>01</a:t>
            </a:r>
            <a:endParaRPr lang="zh-CN" altLang="en-US" sz="3200" b="1">
              <a:solidFill>
                <a:srgbClr val="006CB5"/>
              </a:solidFill>
              <a:latin typeface="微软雅黑" pitchFamily="34" charset="-122"/>
            </a:endParaRPr>
          </a:p>
        </p:txBody>
      </p:sp>
      <p:sp>
        <p:nvSpPr>
          <p:cNvPr id="82" name="淘宝-想搞设计PPT(倒卖必究)-82"/>
          <p:cNvSpPr txBox="1"/>
          <p:nvPr/>
        </p:nvSpPr>
        <p:spPr>
          <a:xfrm>
            <a:off x="7960388" y="3403690"/>
            <a:ext cx="638169" cy="492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31689"/>
            <a:r>
              <a:rPr lang="en-US" altLang="zh-CN" sz="3200" b="1">
                <a:solidFill>
                  <a:srgbClr val="1B69AF"/>
                </a:solidFill>
                <a:latin typeface="微软雅黑" pitchFamily="34" charset="-122"/>
              </a:rPr>
              <a:t>02</a:t>
            </a:r>
            <a:endParaRPr lang="zh-CN" altLang="en-US" sz="3200" b="1">
              <a:solidFill>
                <a:srgbClr val="006CB5"/>
              </a:solidFill>
              <a:latin typeface="微软雅黑" pitchFamily="34" charset="-122"/>
            </a:endParaRPr>
          </a:p>
        </p:txBody>
      </p:sp>
      <p:sp>
        <p:nvSpPr>
          <p:cNvPr id="83" name="淘宝-想搞设计PPT(倒卖必究)-83"/>
          <p:cNvSpPr txBox="1"/>
          <p:nvPr/>
        </p:nvSpPr>
        <p:spPr>
          <a:xfrm>
            <a:off x="9049916" y="3055198"/>
            <a:ext cx="1852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31689"/>
            <a:r>
              <a:rPr lang="zh-CN" altLang="en-US" b="1">
                <a:solidFill>
                  <a:srgbClr val="11426E"/>
                </a:solidFill>
                <a:latin typeface="微软雅黑" pitchFamily="34" charset="-122"/>
              </a:rPr>
              <a:t>概述性文字观点</a:t>
            </a:r>
          </a:p>
        </p:txBody>
      </p:sp>
      <p:sp>
        <p:nvSpPr>
          <p:cNvPr id="84" name="淘宝-想搞设计PPT(倒卖必究)-84"/>
          <p:cNvSpPr txBox="1"/>
          <p:nvPr/>
        </p:nvSpPr>
        <p:spPr>
          <a:xfrm>
            <a:off x="9049918" y="3463757"/>
            <a:ext cx="1852327" cy="1218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 defTabSz="1131689">
              <a:lnSpc>
                <a:spcPts val="1867"/>
              </a:lnSpc>
              <a:defRPr/>
            </a:pPr>
            <a:r>
              <a:rPr lang="zh-CN" altLang="en-US" sz="1300" kern="0">
                <a:solidFill>
                  <a:srgbClr val="000000">
                    <a:lumMod val="65000"/>
                    <a:lumOff val="35000"/>
                  </a:srgbClr>
                </a:solidFill>
              </a:rPr>
              <a:t>详写内容</a:t>
            </a:r>
            <a:r>
              <a:rPr lang="en-US" altLang="zh-CN" sz="1300" kern="0">
                <a:solidFill>
                  <a:srgbClr val="000000">
                    <a:lumMod val="65000"/>
                    <a:lumOff val="35000"/>
                  </a:srgbClr>
                </a:solidFill>
              </a:rPr>
              <a:t>……</a:t>
            </a:r>
            <a:r>
              <a:rPr lang="zh-CN" altLang="en-US" sz="1300" kern="0">
                <a:solidFill>
                  <a:srgbClr val="000000">
                    <a:lumMod val="65000"/>
                    <a:lumOff val="35000"/>
                  </a:srgbClr>
                </a:solidFill>
              </a:rPr>
              <a:t>点击输入本栏的具体文字，简明扼要的说明分项内容，此为概念图解，请根据您的具体内容酌情修改</a:t>
            </a:r>
            <a:endParaRPr lang="en-US" altLang="zh-CN" sz="1300" kern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5" name="淘宝-想搞设计PPT(倒卖必究)-85"/>
          <p:cNvSpPr txBox="1"/>
          <p:nvPr/>
        </p:nvSpPr>
        <p:spPr>
          <a:xfrm>
            <a:off x="5841421" y="5430402"/>
            <a:ext cx="638169" cy="492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31689"/>
            <a:r>
              <a:rPr lang="en-US" altLang="zh-CN" sz="3200" b="1">
                <a:solidFill>
                  <a:srgbClr val="11426E"/>
                </a:solidFill>
                <a:latin typeface="微软雅黑" pitchFamily="34" charset="-122"/>
              </a:rPr>
              <a:t>03</a:t>
            </a:r>
            <a:endParaRPr lang="zh-CN" altLang="en-US" sz="3200" b="1">
              <a:solidFill>
                <a:srgbClr val="314371"/>
              </a:solidFill>
              <a:latin typeface="微软雅黑" pitchFamily="34" charset="-122"/>
            </a:endParaRPr>
          </a:p>
        </p:txBody>
      </p:sp>
      <p:sp>
        <p:nvSpPr>
          <p:cNvPr id="86" name="淘宝-想搞设计PPT(倒卖必究)-86"/>
          <p:cNvSpPr txBox="1"/>
          <p:nvPr/>
        </p:nvSpPr>
        <p:spPr>
          <a:xfrm>
            <a:off x="3779542" y="3403690"/>
            <a:ext cx="638169" cy="492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31689"/>
            <a:r>
              <a:rPr lang="en-US" altLang="zh-CN" sz="3200" b="1">
                <a:solidFill>
                  <a:srgbClr val="11426E"/>
                </a:solidFill>
                <a:latin typeface="微软雅黑" pitchFamily="34" charset="-122"/>
              </a:rPr>
              <a:t>04</a:t>
            </a:r>
            <a:endParaRPr lang="zh-CN" altLang="en-US" sz="3200" b="1">
              <a:solidFill>
                <a:srgbClr val="314371"/>
              </a:solidFill>
              <a:latin typeface="微软雅黑" pitchFamily="34" charset="-122"/>
            </a:endParaRPr>
          </a:p>
        </p:txBody>
      </p:sp>
      <p:cxnSp>
        <p:nvCxnSpPr>
          <p:cNvPr id="87" name="淘宝-想搞设计PPT(倒卖必究)-87"/>
          <p:cNvCxnSpPr/>
          <p:nvPr/>
        </p:nvCxnSpPr>
        <p:spPr>
          <a:xfrm flipH="1">
            <a:off x="6826879" y="1203821"/>
            <a:ext cx="0" cy="112280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88" name="淘宝-想搞设计PPT(倒卖必究)-88"/>
          <p:cNvCxnSpPr>
            <a:stCxn id="81" idx="3"/>
          </p:cNvCxnSpPr>
          <p:nvPr/>
        </p:nvCxnSpPr>
        <p:spPr>
          <a:xfrm>
            <a:off x="6479590" y="1535434"/>
            <a:ext cx="352903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 type="oval"/>
          </a:ln>
          <a:effectLst/>
        </p:spPr>
      </p:cxnSp>
      <p:cxnSp>
        <p:nvCxnSpPr>
          <p:cNvPr id="89" name="淘宝-想搞设计PPT(倒卖必究)-89"/>
          <p:cNvCxnSpPr/>
          <p:nvPr/>
        </p:nvCxnSpPr>
        <p:spPr>
          <a:xfrm flipH="1">
            <a:off x="8928552" y="3075707"/>
            <a:ext cx="0" cy="1585236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0" name="淘宝-想搞设计PPT(倒卖必究)-90"/>
          <p:cNvCxnSpPr/>
          <p:nvPr/>
        </p:nvCxnSpPr>
        <p:spPr>
          <a:xfrm>
            <a:off x="8581262" y="3620641"/>
            <a:ext cx="352903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 type="oval"/>
          </a:ln>
          <a:effectLst/>
        </p:spPr>
      </p:cxnSp>
      <p:cxnSp>
        <p:nvCxnSpPr>
          <p:cNvPr id="91" name="淘宝-想搞设计PPT(倒卖必究)-91"/>
          <p:cNvCxnSpPr/>
          <p:nvPr/>
        </p:nvCxnSpPr>
        <p:spPr>
          <a:xfrm flipH="1">
            <a:off x="5433107" y="5058316"/>
            <a:ext cx="0" cy="106349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2" name="淘宝-想搞设计PPT(倒卖必究)-92"/>
          <p:cNvCxnSpPr/>
          <p:nvPr/>
        </p:nvCxnSpPr>
        <p:spPr>
          <a:xfrm flipH="1">
            <a:off x="5433108" y="5676681"/>
            <a:ext cx="352903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 type="oval"/>
          </a:ln>
          <a:effectLst/>
        </p:spPr>
      </p:cxnSp>
      <p:sp>
        <p:nvSpPr>
          <p:cNvPr id="93" name="淘宝-想搞设计PPT(倒卖必究)-93"/>
          <p:cNvSpPr txBox="1"/>
          <p:nvPr/>
        </p:nvSpPr>
        <p:spPr>
          <a:xfrm>
            <a:off x="3444194" y="5016336"/>
            <a:ext cx="1852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131689"/>
            <a:r>
              <a:rPr lang="zh-CN" altLang="en-US" b="1">
                <a:solidFill>
                  <a:srgbClr val="11426E"/>
                </a:solidFill>
                <a:latin typeface="微软雅黑" pitchFamily="34" charset="-122"/>
              </a:rPr>
              <a:t>概述性文字观点</a:t>
            </a:r>
          </a:p>
        </p:txBody>
      </p:sp>
      <p:sp>
        <p:nvSpPr>
          <p:cNvPr id="94" name="淘宝-想搞设计PPT(倒卖必究)-94"/>
          <p:cNvSpPr txBox="1"/>
          <p:nvPr/>
        </p:nvSpPr>
        <p:spPr>
          <a:xfrm>
            <a:off x="1391294" y="5471618"/>
            <a:ext cx="3886758" cy="730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31689">
              <a:lnSpc>
                <a:spcPts val="1867"/>
              </a:lnSpc>
            </a:pPr>
            <a:r>
              <a:rPr lang="zh-CN" alt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</a:rPr>
              <a:t>详写内容</a:t>
            </a:r>
            <a:r>
              <a:rPr lang="en-US" altLang="zh-CN" sz="13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</a:rPr>
              <a:t>……</a:t>
            </a:r>
            <a:r>
              <a:rPr lang="zh-CN" alt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300">
              <a:solidFill>
                <a:srgbClr val="000000">
                  <a:lumMod val="65000"/>
                  <a:lumOff val="35000"/>
                </a:srgbClr>
              </a:solidFill>
              <a:latin typeface="微软雅黑" pitchFamily="34" charset="-122"/>
            </a:endParaRPr>
          </a:p>
        </p:txBody>
      </p:sp>
      <p:cxnSp>
        <p:nvCxnSpPr>
          <p:cNvPr id="95" name="淘宝-想搞设计PPT(倒卖必究)-95"/>
          <p:cNvCxnSpPr/>
          <p:nvPr/>
        </p:nvCxnSpPr>
        <p:spPr>
          <a:xfrm flipH="1">
            <a:off x="3391914" y="2551164"/>
            <a:ext cx="0" cy="1680906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6" name="淘宝-想搞设计PPT(倒卖必究)-96"/>
          <p:cNvCxnSpPr/>
          <p:nvPr/>
        </p:nvCxnSpPr>
        <p:spPr>
          <a:xfrm flipH="1">
            <a:off x="3391915" y="3620641"/>
            <a:ext cx="352903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 type="oval"/>
          </a:ln>
          <a:effectLst/>
        </p:spPr>
      </p:cxnSp>
      <p:sp>
        <p:nvSpPr>
          <p:cNvPr id="97" name="淘宝-想搞设计PPT(倒卖必究)-97"/>
          <p:cNvSpPr txBox="1"/>
          <p:nvPr/>
        </p:nvSpPr>
        <p:spPr>
          <a:xfrm>
            <a:off x="1391293" y="2566702"/>
            <a:ext cx="18523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131689"/>
            <a:r>
              <a:rPr lang="zh-CN" altLang="en-US" b="1">
                <a:solidFill>
                  <a:srgbClr val="11426E"/>
                </a:solidFill>
                <a:latin typeface="微软雅黑" pitchFamily="34" charset="-122"/>
              </a:rPr>
              <a:t>概述性文字观点</a:t>
            </a:r>
          </a:p>
        </p:txBody>
      </p:sp>
      <p:sp>
        <p:nvSpPr>
          <p:cNvPr id="98" name="淘宝-想搞设计PPT(倒卖必究)-98"/>
          <p:cNvSpPr txBox="1"/>
          <p:nvPr/>
        </p:nvSpPr>
        <p:spPr>
          <a:xfrm>
            <a:off x="1391294" y="3062796"/>
            <a:ext cx="1833857" cy="1218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131689">
              <a:lnSpc>
                <a:spcPts val="1867"/>
              </a:lnSpc>
              <a:defRPr/>
            </a:pPr>
            <a:r>
              <a:rPr lang="zh-CN" altLang="en-US" sz="1300" kern="0">
                <a:solidFill>
                  <a:srgbClr val="000000">
                    <a:lumMod val="65000"/>
                    <a:lumOff val="35000"/>
                  </a:srgbClr>
                </a:solidFill>
              </a:rPr>
              <a:t>详写内容</a:t>
            </a:r>
            <a:r>
              <a:rPr lang="en-US" altLang="zh-CN" sz="1300" kern="0">
                <a:solidFill>
                  <a:srgbClr val="000000">
                    <a:lumMod val="65000"/>
                    <a:lumOff val="35000"/>
                  </a:srgbClr>
                </a:solidFill>
              </a:rPr>
              <a:t>……</a:t>
            </a:r>
            <a:r>
              <a:rPr lang="zh-CN" altLang="en-US" sz="1300" kern="0">
                <a:solidFill>
                  <a:srgbClr val="000000">
                    <a:lumMod val="65000"/>
                    <a:lumOff val="35000"/>
                  </a:srgbClr>
                </a:solidFill>
              </a:rPr>
              <a:t>点击输入本栏的具体文字，简明扼要的说明分项内容，此为概念图解，请根据您的具体内容酌情修改</a:t>
            </a:r>
            <a:endParaRPr lang="en-US" altLang="zh-CN" sz="1300" kern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9" name="淘宝-想搞设计PPT(倒卖必究)-99"/>
          <p:cNvSpPr>
            <a:spLocks noEditPoints="1"/>
          </p:cNvSpPr>
          <p:nvPr/>
        </p:nvSpPr>
        <p:spPr bwMode="auto">
          <a:xfrm>
            <a:off x="5636606" y="2879304"/>
            <a:ext cx="1047802" cy="1541327"/>
          </a:xfrm>
          <a:custGeom>
            <a:avLst/>
            <a:gdLst>
              <a:gd name="T0" fmla="*/ 101 w 301"/>
              <a:gd name="T1" fmla="*/ 414 h 445"/>
              <a:gd name="T2" fmla="*/ 200 w 301"/>
              <a:gd name="T3" fmla="*/ 414 h 445"/>
              <a:gd name="T4" fmla="*/ 301 w 301"/>
              <a:gd name="T5" fmla="*/ 147 h 445"/>
              <a:gd name="T6" fmla="*/ 236 w 301"/>
              <a:gd name="T7" fmla="*/ 300 h 445"/>
              <a:gd name="T8" fmla="*/ 205 w 301"/>
              <a:gd name="T9" fmla="*/ 349 h 445"/>
              <a:gd name="T10" fmla="*/ 64 w 301"/>
              <a:gd name="T11" fmla="*/ 300 h 445"/>
              <a:gd name="T12" fmla="*/ 0 w 301"/>
              <a:gd name="T13" fmla="*/ 147 h 445"/>
              <a:gd name="T14" fmla="*/ 108 w 301"/>
              <a:gd name="T15" fmla="*/ 421 h 445"/>
              <a:gd name="T16" fmla="*/ 101 w 301"/>
              <a:gd name="T17" fmla="*/ 413 h 445"/>
              <a:gd name="T18" fmla="*/ 200 w 301"/>
              <a:gd name="T19" fmla="*/ 413 h 445"/>
              <a:gd name="T20" fmla="*/ 192 w 301"/>
              <a:gd name="T21" fmla="*/ 421 h 445"/>
              <a:gd name="T22" fmla="*/ 194 w 301"/>
              <a:gd name="T23" fmla="*/ 152 h 445"/>
              <a:gd name="T24" fmla="*/ 207 w 301"/>
              <a:gd name="T25" fmla="*/ 168 h 445"/>
              <a:gd name="T26" fmla="*/ 211 w 301"/>
              <a:gd name="T27" fmla="*/ 162 h 445"/>
              <a:gd name="T28" fmla="*/ 211 w 301"/>
              <a:gd name="T29" fmla="*/ 150 h 445"/>
              <a:gd name="T30" fmla="*/ 204 w 301"/>
              <a:gd name="T31" fmla="*/ 136 h 445"/>
              <a:gd name="T32" fmla="*/ 221 w 301"/>
              <a:gd name="T33" fmla="*/ 159 h 445"/>
              <a:gd name="T34" fmla="*/ 227 w 301"/>
              <a:gd name="T35" fmla="*/ 168 h 445"/>
              <a:gd name="T36" fmla="*/ 240 w 301"/>
              <a:gd name="T37" fmla="*/ 168 h 445"/>
              <a:gd name="T38" fmla="*/ 236 w 301"/>
              <a:gd name="T39" fmla="*/ 175 h 445"/>
              <a:gd name="T40" fmla="*/ 167 w 301"/>
              <a:gd name="T41" fmla="*/ 327 h 445"/>
              <a:gd name="T42" fmla="*/ 222 w 301"/>
              <a:gd name="T43" fmla="*/ 267 h 445"/>
              <a:gd name="T44" fmla="*/ 241 w 301"/>
              <a:gd name="T45" fmla="*/ 59 h 445"/>
              <a:gd name="T46" fmla="*/ 22 w 301"/>
              <a:gd name="T47" fmla="*/ 147 h 445"/>
              <a:gd name="T48" fmla="*/ 86 w 301"/>
              <a:gd name="T49" fmla="*/ 298 h 445"/>
              <a:gd name="T50" fmla="*/ 132 w 301"/>
              <a:gd name="T51" fmla="*/ 317 h 445"/>
              <a:gd name="T52" fmla="*/ 67 w 301"/>
              <a:gd name="T53" fmla="*/ 172 h 445"/>
              <a:gd name="T54" fmla="*/ 80 w 301"/>
              <a:gd name="T55" fmla="*/ 149 h 445"/>
              <a:gd name="T56" fmla="*/ 93 w 301"/>
              <a:gd name="T57" fmla="*/ 143 h 445"/>
              <a:gd name="T58" fmla="*/ 92 w 301"/>
              <a:gd name="T59" fmla="*/ 173 h 445"/>
              <a:gd name="T60" fmla="*/ 103 w 301"/>
              <a:gd name="T61" fmla="*/ 166 h 445"/>
              <a:gd name="T62" fmla="*/ 126 w 301"/>
              <a:gd name="T63" fmla="*/ 135 h 445"/>
              <a:gd name="T64" fmla="*/ 139 w 301"/>
              <a:gd name="T65" fmla="*/ 107 h 445"/>
              <a:gd name="T66" fmla="*/ 146 w 301"/>
              <a:gd name="T67" fmla="*/ 171 h 445"/>
              <a:gd name="T68" fmla="*/ 148 w 301"/>
              <a:gd name="T69" fmla="*/ 159 h 445"/>
              <a:gd name="T70" fmla="*/ 152 w 301"/>
              <a:gd name="T71" fmla="*/ 142 h 445"/>
              <a:gd name="T72" fmla="*/ 180 w 301"/>
              <a:gd name="T73" fmla="*/ 143 h 445"/>
              <a:gd name="T74" fmla="*/ 167 w 301"/>
              <a:gd name="T75" fmla="*/ 169 h 445"/>
              <a:gd name="T76" fmla="*/ 186 w 301"/>
              <a:gd name="T77" fmla="*/ 167 h 445"/>
              <a:gd name="T78" fmla="*/ 229 w 301"/>
              <a:gd name="T79" fmla="*/ 176 h 445"/>
              <a:gd name="T80" fmla="*/ 217 w 301"/>
              <a:gd name="T81" fmla="*/ 170 h 445"/>
              <a:gd name="T82" fmla="*/ 175 w 301"/>
              <a:gd name="T83" fmla="*/ 179 h 445"/>
              <a:gd name="T84" fmla="*/ 137 w 301"/>
              <a:gd name="T85" fmla="*/ 176 h 445"/>
              <a:gd name="T86" fmla="*/ 124 w 301"/>
              <a:gd name="T87" fmla="*/ 180 h 445"/>
              <a:gd name="T88" fmla="*/ 106 w 301"/>
              <a:gd name="T89" fmla="*/ 174 h 445"/>
              <a:gd name="T90" fmla="*/ 80 w 301"/>
              <a:gd name="T91" fmla="*/ 167 h 445"/>
              <a:gd name="T92" fmla="*/ 72 w 301"/>
              <a:gd name="T93" fmla="*/ 169 h 445"/>
              <a:gd name="T94" fmla="*/ 161 w 301"/>
              <a:gd name="T95" fmla="*/ 327 h 445"/>
              <a:gd name="T96" fmla="*/ 111 w 301"/>
              <a:gd name="T97" fmla="*/ 166 h 445"/>
              <a:gd name="T98" fmla="*/ 118 w 301"/>
              <a:gd name="T99" fmla="*/ 172 h 445"/>
              <a:gd name="T100" fmla="*/ 128 w 301"/>
              <a:gd name="T101" fmla="*/ 145 h 445"/>
              <a:gd name="T102" fmla="*/ 111 w 301"/>
              <a:gd name="T103" fmla="*/ 157 h 445"/>
              <a:gd name="T104" fmla="*/ 167 w 301"/>
              <a:gd name="T105" fmla="*/ 158 h 445"/>
              <a:gd name="T106" fmla="*/ 170 w 301"/>
              <a:gd name="T107" fmla="*/ 144 h 445"/>
              <a:gd name="T108" fmla="*/ 157 w 301"/>
              <a:gd name="T109" fmla="*/ 152 h 445"/>
              <a:gd name="T110" fmla="*/ 159 w 301"/>
              <a:gd name="T111" fmla="*/ 165 h 445"/>
              <a:gd name="T112" fmla="*/ 130 w 301"/>
              <a:gd name="T113" fmla="*/ 428 h 445"/>
              <a:gd name="T114" fmla="*/ 170 w 301"/>
              <a:gd name="T115" fmla="*/ 445 h 445"/>
              <a:gd name="T116" fmla="*/ 92 w 301"/>
              <a:gd name="T117" fmla="*/ 389 h 445"/>
              <a:gd name="T118" fmla="*/ 208 w 301"/>
              <a:gd name="T119" fmla="*/ 389 h 445"/>
              <a:gd name="T120" fmla="*/ 101 w 301"/>
              <a:gd name="T121" fmla="*/ 373 h 445"/>
              <a:gd name="T122" fmla="*/ 200 w 301"/>
              <a:gd name="T123" fmla="*/ 356 h 445"/>
              <a:gd name="T124" fmla="*/ 101 w 301"/>
              <a:gd name="T125" fmla="*/ 373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1" h="445">
                <a:moveTo>
                  <a:pt x="101" y="414"/>
                </a:moveTo>
                <a:cubicBezTo>
                  <a:pt x="101" y="414"/>
                  <a:pt x="101" y="414"/>
                  <a:pt x="101" y="414"/>
                </a:cubicBezTo>
                <a:cubicBezTo>
                  <a:pt x="101" y="414"/>
                  <a:pt x="101" y="414"/>
                  <a:pt x="101" y="414"/>
                </a:cubicBezTo>
                <a:close/>
                <a:moveTo>
                  <a:pt x="200" y="414"/>
                </a:moveTo>
                <a:cubicBezTo>
                  <a:pt x="200" y="414"/>
                  <a:pt x="200" y="414"/>
                  <a:pt x="200" y="414"/>
                </a:cubicBezTo>
                <a:cubicBezTo>
                  <a:pt x="200" y="414"/>
                  <a:pt x="200" y="414"/>
                  <a:pt x="200" y="414"/>
                </a:cubicBezTo>
                <a:close/>
                <a:moveTo>
                  <a:pt x="150" y="0"/>
                </a:moveTo>
                <a:cubicBezTo>
                  <a:pt x="192" y="0"/>
                  <a:pt x="229" y="17"/>
                  <a:pt x="257" y="43"/>
                </a:cubicBezTo>
                <a:cubicBezTo>
                  <a:pt x="284" y="69"/>
                  <a:pt x="301" y="106"/>
                  <a:pt x="301" y="147"/>
                </a:cubicBezTo>
                <a:cubicBezTo>
                  <a:pt x="301" y="197"/>
                  <a:pt x="284" y="218"/>
                  <a:pt x="266" y="239"/>
                </a:cubicBezTo>
                <a:cubicBezTo>
                  <a:pt x="258" y="249"/>
                  <a:pt x="249" y="260"/>
                  <a:pt x="243" y="275"/>
                </a:cubicBezTo>
                <a:cubicBezTo>
                  <a:pt x="238" y="286"/>
                  <a:pt x="237" y="294"/>
                  <a:pt x="236" y="300"/>
                </a:cubicBezTo>
                <a:cubicBezTo>
                  <a:pt x="235" y="313"/>
                  <a:pt x="234" y="323"/>
                  <a:pt x="213" y="346"/>
                </a:cubicBezTo>
                <a:cubicBezTo>
                  <a:pt x="211" y="348"/>
                  <a:pt x="208" y="349"/>
                  <a:pt x="205" y="349"/>
                </a:cubicBezTo>
                <a:cubicBezTo>
                  <a:pt x="205" y="349"/>
                  <a:pt x="205" y="349"/>
                  <a:pt x="205" y="349"/>
                </a:cubicBezTo>
                <a:cubicBezTo>
                  <a:pt x="95" y="349"/>
                  <a:pt x="95" y="349"/>
                  <a:pt x="95" y="349"/>
                </a:cubicBezTo>
                <a:cubicBezTo>
                  <a:pt x="92" y="349"/>
                  <a:pt x="89" y="348"/>
                  <a:pt x="86" y="345"/>
                </a:cubicBezTo>
                <a:cubicBezTo>
                  <a:pt x="67" y="323"/>
                  <a:pt x="65" y="313"/>
                  <a:pt x="64" y="300"/>
                </a:cubicBezTo>
                <a:cubicBezTo>
                  <a:pt x="63" y="294"/>
                  <a:pt x="63" y="286"/>
                  <a:pt x="58" y="275"/>
                </a:cubicBezTo>
                <a:cubicBezTo>
                  <a:pt x="52" y="260"/>
                  <a:pt x="43" y="249"/>
                  <a:pt x="34" y="239"/>
                </a:cubicBezTo>
                <a:cubicBezTo>
                  <a:pt x="17" y="218"/>
                  <a:pt x="0" y="197"/>
                  <a:pt x="0" y="147"/>
                </a:cubicBezTo>
                <a:cubicBezTo>
                  <a:pt x="0" y="106"/>
                  <a:pt x="17" y="69"/>
                  <a:pt x="44" y="43"/>
                </a:cubicBezTo>
                <a:cubicBezTo>
                  <a:pt x="71" y="17"/>
                  <a:pt x="109" y="0"/>
                  <a:pt x="150" y="0"/>
                </a:cubicBezTo>
                <a:close/>
                <a:moveTo>
                  <a:pt x="108" y="421"/>
                </a:moveTo>
                <a:cubicBezTo>
                  <a:pt x="104" y="421"/>
                  <a:pt x="101" y="418"/>
                  <a:pt x="101" y="41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1" y="408"/>
                  <a:pt x="104" y="404"/>
                  <a:pt x="108" y="404"/>
                </a:cubicBezTo>
                <a:cubicBezTo>
                  <a:pt x="192" y="404"/>
                  <a:pt x="192" y="404"/>
                  <a:pt x="192" y="404"/>
                </a:cubicBezTo>
                <a:cubicBezTo>
                  <a:pt x="196" y="404"/>
                  <a:pt x="200" y="408"/>
                  <a:pt x="200" y="413"/>
                </a:cubicBezTo>
                <a:cubicBezTo>
                  <a:pt x="200" y="413"/>
                  <a:pt x="200" y="413"/>
                  <a:pt x="200" y="414"/>
                </a:cubicBezTo>
                <a:cubicBezTo>
                  <a:pt x="200" y="414"/>
                  <a:pt x="200" y="414"/>
                  <a:pt x="200" y="414"/>
                </a:cubicBezTo>
                <a:cubicBezTo>
                  <a:pt x="199" y="418"/>
                  <a:pt x="196" y="421"/>
                  <a:pt x="192" y="421"/>
                </a:cubicBezTo>
                <a:cubicBezTo>
                  <a:pt x="108" y="421"/>
                  <a:pt x="108" y="421"/>
                  <a:pt x="108" y="421"/>
                </a:cubicBezTo>
                <a:close/>
                <a:moveTo>
                  <a:pt x="204" y="144"/>
                </a:moveTo>
                <a:cubicBezTo>
                  <a:pt x="199" y="144"/>
                  <a:pt x="195" y="147"/>
                  <a:pt x="194" y="152"/>
                </a:cubicBezTo>
                <a:cubicBezTo>
                  <a:pt x="193" y="154"/>
                  <a:pt x="192" y="156"/>
                  <a:pt x="192" y="157"/>
                </a:cubicBezTo>
                <a:cubicBezTo>
                  <a:pt x="193" y="159"/>
                  <a:pt x="193" y="161"/>
                  <a:pt x="194" y="163"/>
                </a:cubicBezTo>
                <a:cubicBezTo>
                  <a:pt x="196" y="166"/>
                  <a:pt x="200" y="168"/>
                  <a:pt x="207" y="168"/>
                </a:cubicBezTo>
                <a:cubicBezTo>
                  <a:pt x="209" y="168"/>
                  <a:pt x="210" y="165"/>
                  <a:pt x="211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12" y="161"/>
                  <a:pt x="212" y="159"/>
                  <a:pt x="212" y="158"/>
                </a:cubicBezTo>
                <a:cubicBezTo>
                  <a:pt x="212" y="157"/>
                  <a:pt x="212" y="156"/>
                  <a:pt x="212" y="154"/>
                </a:cubicBezTo>
                <a:cubicBezTo>
                  <a:pt x="211" y="153"/>
                  <a:pt x="211" y="151"/>
                  <a:pt x="211" y="150"/>
                </a:cubicBezTo>
                <a:cubicBezTo>
                  <a:pt x="209" y="147"/>
                  <a:pt x="207" y="144"/>
                  <a:pt x="204" y="144"/>
                </a:cubicBezTo>
                <a:close/>
                <a:moveTo>
                  <a:pt x="186" y="149"/>
                </a:moveTo>
                <a:cubicBezTo>
                  <a:pt x="189" y="141"/>
                  <a:pt x="195" y="136"/>
                  <a:pt x="204" y="136"/>
                </a:cubicBezTo>
                <a:cubicBezTo>
                  <a:pt x="208" y="136"/>
                  <a:pt x="213" y="138"/>
                  <a:pt x="215" y="141"/>
                </a:cubicBezTo>
                <a:cubicBezTo>
                  <a:pt x="218" y="130"/>
                  <a:pt x="225" y="134"/>
                  <a:pt x="226" y="139"/>
                </a:cubicBezTo>
                <a:cubicBezTo>
                  <a:pt x="227" y="143"/>
                  <a:pt x="219" y="153"/>
                  <a:pt x="221" y="159"/>
                </a:cubicBezTo>
                <a:cubicBezTo>
                  <a:pt x="221" y="160"/>
                  <a:pt x="221" y="162"/>
                  <a:pt x="222" y="163"/>
                </a:cubicBezTo>
                <a:cubicBezTo>
                  <a:pt x="223" y="164"/>
                  <a:pt x="223" y="165"/>
                  <a:pt x="224" y="166"/>
                </a:cubicBezTo>
                <a:cubicBezTo>
                  <a:pt x="225" y="167"/>
                  <a:pt x="226" y="168"/>
                  <a:pt x="227" y="168"/>
                </a:cubicBezTo>
                <a:cubicBezTo>
                  <a:pt x="228" y="168"/>
                  <a:pt x="230" y="168"/>
                  <a:pt x="231" y="168"/>
                </a:cubicBezTo>
                <a:cubicBezTo>
                  <a:pt x="232" y="168"/>
                  <a:pt x="233" y="167"/>
                  <a:pt x="234" y="167"/>
                </a:cubicBezTo>
                <a:cubicBezTo>
                  <a:pt x="236" y="166"/>
                  <a:pt x="238" y="166"/>
                  <a:pt x="240" y="168"/>
                </a:cubicBezTo>
                <a:cubicBezTo>
                  <a:pt x="241" y="171"/>
                  <a:pt x="240" y="173"/>
                  <a:pt x="238" y="174"/>
                </a:cubicBezTo>
                <a:cubicBezTo>
                  <a:pt x="238" y="174"/>
                  <a:pt x="237" y="175"/>
                  <a:pt x="237" y="175"/>
                </a:cubicBezTo>
                <a:cubicBezTo>
                  <a:pt x="236" y="175"/>
                  <a:pt x="236" y="175"/>
                  <a:pt x="236" y="175"/>
                </a:cubicBezTo>
                <a:cubicBezTo>
                  <a:pt x="234" y="179"/>
                  <a:pt x="231" y="183"/>
                  <a:pt x="229" y="186"/>
                </a:cubicBezTo>
                <a:cubicBezTo>
                  <a:pt x="201" y="228"/>
                  <a:pt x="173" y="273"/>
                  <a:pt x="167" y="320"/>
                </a:cubicBezTo>
                <a:cubicBezTo>
                  <a:pt x="167" y="322"/>
                  <a:pt x="167" y="325"/>
                  <a:pt x="167" y="327"/>
                </a:cubicBezTo>
                <a:cubicBezTo>
                  <a:pt x="200" y="327"/>
                  <a:pt x="200" y="327"/>
                  <a:pt x="200" y="327"/>
                </a:cubicBezTo>
                <a:cubicBezTo>
                  <a:pt x="212" y="312"/>
                  <a:pt x="213" y="306"/>
                  <a:pt x="214" y="298"/>
                </a:cubicBezTo>
                <a:cubicBezTo>
                  <a:pt x="215" y="290"/>
                  <a:pt x="216" y="281"/>
                  <a:pt x="222" y="267"/>
                </a:cubicBezTo>
                <a:cubicBezTo>
                  <a:pt x="229" y="249"/>
                  <a:pt x="239" y="236"/>
                  <a:pt x="249" y="225"/>
                </a:cubicBezTo>
                <a:cubicBezTo>
                  <a:pt x="264" y="207"/>
                  <a:pt x="278" y="189"/>
                  <a:pt x="278" y="147"/>
                </a:cubicBezTo>
                <a:cubicBezTo>
                  <a:pt x="278" y="112"/>
                  <a:pt x="264" y="81"/>
                  <a:pt x="241" y="59"/>
                </a:cubicBezTo>
                <a:cubicBezTo>
                  <a:pt x="218" y="37"/>
                  <a:pt x="186" y="23"/>
                  <a:pt x="150" y="23"/>
                </a:cubicBezTo>
                <a:cubicBezTo>
                  <a:pt x="115" y="23"/>
                  <a:pt x="83" y="37"/>
                  <a:pt x="60" y="59"/>
                </a:cubicBezTo>
                <a:cubicBezTo>
                  <a:pt x="36" y="81"/>
                  <a:pt x="22" y="112"/>
                  <a:pt x="22" y="147"/>
                </a:cubicBezTo>
                <a:cubicBezTo>
                  <a:pt x="22" y="189"/>
                  <a:pt x="37" y="207"/>
                  <a:pt x="51" y="225"/>
                </a:cubicBezTo>
                <a:cubicBezTo>
                  <a:pt x="61" y="236"/>
                  <a:pt x="71" y="249"/>
                  <a:pt x="79" y="267"/>
                </a:cubicBezTo>
                <a:cubicBezTo>
                  <a:pt x="85" y="281"/>
                  <a:pt x="86" y="290"/>
                  <a:pt x="86" y="298"/>
                </a:cubicBezTo>
                <a:cubicBezTo>
                  <a:pt x="87" y="306"/>
                  <a:pt x="88" y="312"/>
                  <a:pt x="100" y="327"/>
                </a:cubicBezTo>
                <a:cubicBezTo>
                  <a:pt x="133" y="327"/>
                  <a:pt x="133" y="327"/>
                  <a:pt x="133" y="327"/>
                </a:cubicBezTo>
                <a:cubicBezTo>
                  <a:pt x="133" y="324"/>
                  <a:pt x="133" y="320"/>
                  <a:pt x="132" y="317"/>
                </a:cubicBezTo>
                <a:cubicBezTo>
                  <a:pt x="129" y="293"/>
                  <a:pt x="121" y="270"/>
                  <a:pt x="110" y="246"/>
                </a:cubicBezTo>
                <a:cubicBezTo>
                  <a:pt x="100" y="224"/>
                  <a:pt x="87" y="202"/>
                  <a:pt x="74" y="182"/>
                </a:cubicBezTo>
                <a:cubicBezTo>
                  <a:pt x="71" y="179"/>
                  <a:pt x="69" y="175"/>
                  <a:pt x="67" y="172"/>
                </a:cubicBezTo>
                <a:cubicBezTo>
                  <a:pt x="65" y="172"/>
                  <a:pt x="64" y="172"/>
                  <a:pt x="63" y="170"/>
                </a:cubicBezTo>
                <a:cubicBezTo>
                  <a:pt x="61" y="168"/>
                  <a:pt x="62" y="166"/>
                  <a:pt x="64" y="164"/>
                </a:cubicBezTo>
                <a:cubicBezTo>
                  <a:pt x="73" y="157"/>
                  <a:pt x="77" y="154"/>
                  <a:pt x="80" y="149"/>
                </a:cubicBezTo>
                <a:cubicBezTo>
                  <a:pt x="81" y="142"/>
                  <a:pt x="83" y="137"/>
                  <a:pt x="84" y="135"/>
                </a:cubicBezTo>
                <a:cubicBezTo>
                  <a:pt x="84" y="135"/>
                  <a:pt x="89" y="128"/>
                  <a:pt x="93" y="136"/>
                </a:cubicBezTo>
                <a:cubicBezTo>
                  <a:pt x="94" y="137"/>
                  <a:pt x="94" y="140"/>
                  <a:pt x="93" y="143"/>
                </a:cubicBezTo>
                <a:cubicBezTo>
                  <a:pt x="92" y="145"/>
                  <a:pt x="91" y="148"/>
                  <a:pt x="89" y="152"/>
                </a:cubicBezTo>
                <a:cubicBezTo>
                  <a:pt x="88" y="159"/>
                  <a:pt x="88" y="164"/>
                  <a:pt x="89" y="167"/>
                </a:cubicBezTo>
                <a:cubicBezTo>
                  <a:pt x="89" y="172"/>
                  <a:pt x="91" y="172"/>
                  <a:pt x="92" y="173"/>
                </a:cubicBezTo>
                <a:cubicBezTo>
                  <a:pt x="94" y="173"/>
                  <a:pt x="97" y="170"/>
                  <a:pt x="101" y="168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2" y="167"/>
                  <a:pt x="102" y="166"/>
                  <a:pt x="103" y="166"/>
                </a:cubicBezTo>
                <a:cubicBezTo>
                  <a:pt x="102" y="163"/>
                  <a:pt x="102" y="159"/>
                  <a:pt x="103" y="155"/>
                </a:cubicBezTo>
                <a:cubicBezTo>
                  <a:pt x="105" y="143"/>
                  <a:pt x="111" y="137"/>
                  <a:pt x="117" y="135"/>
                </a:cubicBezTo>
                <a:cubicBezTo>
                  <a:pt x="120" y="134"/>
                  <a:pt x="123" y="134"/>
                  <a:pt x="126" y="135"/>
                </a:cubicBezTo>
                <a:cubicBezTo>
                  <a:pt x="128" y="136"/>
                  <a:pt x="131" y="137"/>
                  <a:pt x="133" y="139"/>
                </a:cubicBezTo>
                <a:cubicBezTo>
                  <a:pt x="133" y="139"/>
                  <a:pt x="133" y="139"/>
                  <a:pt x="133" y="139"/>
                </a:cubicBezTo>
                <a:cubicBezTo>
                  <a:pt x="134" y="127"/>
                  <a:pt x="137" y="115"/>
                  <a:pt x="139" y="107"/>
                </a:cubicBezTo>
                <a:cubicBezTo>
                  <a:pt x="142" y="96"/>
                  <a:pt x="155" y="95"/>
                  <a:pt x="148" y="119"/>
                </a:cubicBezTo>
                <a:cubicBezTo>
                  <a:pt x="146" y="128"/>
                  <a:pt x="142" y="137"/>
                  <a:pt x="141" y="147"/>
                </a:cubicBezTo>
                <a:cubicBezTo>
                  <a:pt x="141" y="151"/>
                  <a:pt x="139" y="172"/>
                  <a:pt x="146" y="171"/>
                </a:cubicBezTo>
                <a:cubicBezTo>
                  <a:pt x="147" y="170"/>
                  <a:pt x="148" y="170"/>
                  <a:pt x="148" y="170"/>
                </a:cubicBezTo>
                <a:cubicBezTo>
                  <a:pt x="149" y="170"/>
                  <a:pt x="150" y="169"/>
                  <a:pt x="151" y="169"/>
                </a:cubicBezTo>
                <a:cubicBezTo>
                  <a:pt x="150" y="166"/>
                  <a:pt x="149" y="163"/>
                  <a:pt x="148" y="159"/>
                </a:cubicBezTo>
                <a:cubicBezTo>
                  <a:pt x="148" y="156"/>
                  <a:pt x="148" y="153"/>
                  <a:pt x="149" y="150"/>
                </a:cubicBezTo>
                <a:cubicBezTo>
                  <a:pt x="148" y="150"/>
                  <a:pt x="148" y="150"/>
                  <a:pt x="148" y="150"/>
                </a:cubicBezTo>
                <a:cubicBezTo>
                  <a:pt x="149" y="147"/>
                  <a:pt x="150" y="144"/>
                  <a:pt x="152" y="142"/>
                </a:cubicBezTo>
                <a:cubicBezTo>
                  <a:pt x="155" y="138"/>
                  <a:pt x="158" y="135"/>
                  <a:pt x="163" y="135"/>
                </a:cubicBezTo>
                <a:cubicBezTo>
                  <a:pt x="168" y="134"/>
                  <a:pt x="172" y="135"/>
                  <a:pt x="175" y="137"/>
                </a:cubicBezTo>
                <a:cubicBezTo>
                  <a:pt x="177" y="138"/>
                  <a:pt x="179" y="141"/>
                  <a:pt x="180" y="143"/>
                </a:cubicBezTo>
                <a:cubicBezTo>
                  <a:pt x="181" y="146"/>
                  <a:pt x="181" y="149"/>
                  <a:pt x="181" y="152"/>
                </a:cubicBezTo>
                <a:cubicBezTo>
                  <a:pt x="180" y="156"/>
                  <a:pt x="177" y="161"/>
                  <a:pt x="173" y="164"/>
                </a:cubicBezTo>
                <a:cubicBezTo>
                  <a:pt x="171" y="166"/>
                  <a:pt x="169" y="168"/>
                  <a:pt x="167" y="169"/>
                </a:cubicBezTo>
                <a:cubicBezTo>
                  <a:pt x="170" y="170"/>
                  <a:pt x="173" y="171"/>
                  <a:pt x="175" y="171"/>
                </a:cubicBezTo>
                <a:cubicBezTo>
                  <a:pt x="180" y="171"/>
                  <a:pt x="183" y="170"/>
                  <a:pt x="187" y="167"/>
                </a:cubicBezTo>
                <a:cubicBezTo>
                  <a:pt x="187" y="167"/>
                  <a:pt x="187" y="167"/>
                  <a:pt x="186" y="167"/>
                </a:cubicBezTo>
                <a:cubicBezTo>
                  <a:pt x="185" y="164"/>
                  <a:pt x="184" y="161"/>
                  <a:pt x="184" y="158"/>
                </a:cubicBezTo>
                <a:cubicBezTo>
                  <a:pt x="184" y="155"/>
                  <a:pt x="185" y="151"/>
                  <a:pt x="186" y="149"/>
                </a:cubicBezTo>
                <a:close/>
                <a:moveTo>
                  <a:pt x="229" y="176"/>
                </a:moveTo>
                <a:cubicBezTo>
                  <a:pt x="228" y="177"/>
                  <a:pt x="227" y="176"/>
                  <a:pt x="226" y="176"/>
                </a:cubicBezTo>
                <a:cubicBezTo>
                  <a:pt x="223" y="176"/>
                  <a:pt x="220" y="174"/>
                  <a:pt x="218" y="171"/>
                </a:cubicBezTo>
                <a:cubicBezTo>
                  <a:pt x="217" y="171"/>
                  <a:pt x="217" y="171"/>
                  <a:pt x="217" y="170"/>
                </a:cubicBezTo>
                <a:cubicBezTo>
                  <a:pt x="215" y="174"/>
                  <a:pt x="212" y="176"/>
                  <a:pt x="208" y="176"/>
                </a:cubicBezTo>
                <a:cubicBezTo>
                  <a:pt x="201" y="177"/>
                  <a:pt x="196" y="176"/>
                  <a:pt x="193" y="173"/>
                </a:cubicBezTo>
                <a:cubicBezTo>
                  <a:pt x="188" y="178"/>
                  <a:pt x="182" y="179"/>
                  <a:pt x="175" y="179"/>
                </a:cubicBezTo>
                <a:cubicBezTo>
                  <a:pt x="169" y="179"/>
                  <a:pt x="163" y="177"/>
                  <a:pt x="158" y="175"/>
                </a:cubicBezTo>
                <a:cubicBezTo>
                  <a:pt x="156" y="176"/>
                  <a:pt x="153" y="177"/>
                  <a:pt x="151" y="178"/>
                </a:cubicBezTo>
                <a:cubicBezTo>
                  <a:pt x="146" y="180"/>
                  <a:pt x="140" y="179"/>
                  <a:pt x="137" y="176"/>
                </a:cubicBezTo>
                <a:cubicBezTo>
                  <a:pt x="137" y="176"/>
                  <a:pt x="137" y="176"/>
                  <a:pt x="137" y="176"/>
                </a:cubicBezTo>
                <a:cubicBezTo>
                  <a:pt x="136" y="175"/>
                  <a:pt x="135" y="173"/>
                  <a:pt x="135" y="171"/>
                </a:cubicBezTo>
                <a:cubicBezTo>
                  <a:pt x="132" y="176"/>
                  <a:pt x="128" y="179"/>
                  <a:pt x="124" y="180"/>
                </a:cubicBezTo>
                <a:cubicBezTo>
                  <a:pt x="122" y="181"/>
                  <a:pt x="119" y="181"/>
                  <a:pt x="116" y="181"/>
                </a:cubicBezTo>
                <a:cubicBezTo>
                  <a:pt x="114" y="180"/>
                  <a:pt x="111" y="179"/>
                  <a:pt x="109" y="177"/>
                </a:cubicBezTo>
                <a:cubicBezTo>
                  <a:pt x="108" y="176"/>
                  <a:pt x="107" y="175"/>
                  <a:pt x="106" y="174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1" y="178"/>
                  <a:pt x="97" y="181"/>
                  <a:pt x="92" y="181"/>
                </a:cubicBezTo>
                <a:cubicBezTo>
                  <a:pt x="87" y="180"/>
                  <a:pt x="81" y="179"/>
                  <a:pt x="80" y="167"/>
                </a:cubicBezTo>
                <a:cubicBezTo>
                  <a:pt x="80" y="166"/>
                  <a:pt x="80" y="164"/>
                  <a:pt x="80" y="163"/>
                </a:cubicBezTo>
                <a:cubicBezTo>
                  <a:pt x="78" y="165"/>
                  <a:pt x="76" y="166"/>
                  <a:pt x="74" y="167"/>
                </a:cubicBezTo>
                <a:cubicBezTo>
                  <a:pt x="74" y="168"/>
                  <a:pt x="73" y="168"/>
                  <a:pt x="72" y="169"/>
                </a:cubicBezTo>
                <a:cubicBezTo>
                  <a:pt x="87" y="192"/>
                  <a:pt x="103" y="218"/>
                  <a:pt x="115" y="244"/>
                </a:cubicBezTo>
                <a:cubicBezTo>
                  <a:pt x="128" y="271"/>
                  <a:pt x="137" y="299"/>
                  <a:pt x="139" y="327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5" y="273"/>
                  <a:pt x="198" y="223"/>
                  <a:pt x="229" y="176"/>
                </a:cubicBezTo>
                <a:close/>
                <a:moveTo>
                  <a:pt x="111" y="157"/>
                </a:moveTo>
                <a:cubicBezTo>
                  <a:pt x="110" y="160"/>
                  <a:pt x="110" y="163"/>
                  <a:pt x="111" y="166"/>
                </a:cubicBezTo>
                <a:cubicBezTo>
                  <a:pt x="111" y="166"/>
                  <a:pt x="112" y="166"/>
                  <a:pt x="112" y="167"/>
                </a:cubicBezTo>
                <a:cubicBezTo>
                  <a:pt x="112" y="168"/>
                  <a:pt x="113" y="170"/>
                  <a:pt x="115" y="171"/>
                </a:cubicBezTo>
                <a:cubicBezTo>
                  <a:pt x="116" y="171"/>
                  <a:pt x="117" y="172"/>
                  <a:pt x="118" y="172"/>
                </a:cubicBezTo>
                <a:cubicBezTo>
                  <a:pt x="119" y="173"/>
                  <a:pt x="121" y="173"/>
                  <a:pt x="122" y="172"/>
                </a:cubicBezTo>
                <a:cubicBezTo>
                  <a:pt x="126" y="171"/>
                  <a:pt x="129" y="167"/>
                  <a:pt x="131" y="158"/>
                </a:cubicBezTo>
                <a:cubicBezTo>
                  <a:pt x="132" y="152"/>
                  <a:pt x="131" y="147"/>
                  <a:pt x="128" y="145"/>
                </a:cubicBezTo>
                <a:cubicBezTo>
                  <a:pt x="126" y="144"/>
                  <a:pt x="125" y="144"/>
                  <a:pt x="124" y="143"/>
                </a:cubicBezTo>
                <a:cubicBezTo>
                  <a:pt x="123" y="143"/>
                  <a:pt x="121" y="143"/>
                  <a:pt x="120" y="143"/>
                </a:cubicBezTo>
                <a:cubicBezTo>
                  <a:pt x="116" y="144"/>
                  <a:pt x="113" y="149"/>
                  <a:pt x="111" y="157"/>
                </a:cubicBezTo>
                <a:close/>
                <a:moveTo>
                  <a:pt x="159" y="165"/>
                </a:moveTo>
                <a:cubicBezTo>
                  <a:pt x="159" y="164"/>
                  <a:pt x="160" y="164"/>
                  <a:pt x="160" y="164"/>
                </a:cubicBezTo>
                <a:cubicBezTo>
                  <a:pt x="163" y="162"/>
                  <a:pt x="165" y="160"/>
                  <a:pt x="167" y="158"/>
                </a:cubicBezTo>
                <a:cubicBezTo>
                  <a:pt x="170" y="156"/>
                  <a:pt x="172" y="153"/>
                  <a:pt x="172" y="150"/>
                </a:cubicBezTo>
                <a:cubicBezTo>
                  <a:pt x="173" y="149"/>
                  <a:pt x="173" y="148"/>
                  <a:pt x="172" y="146"/>
                </a:cubicBezTo>
                <a:cubicBezTo>
                  <a:pt x="172" y="145"/>
                  <a:pt x="171" y="145"/>
                  <a:pt x="170" y="144"/>
                </a:cubicBezTo>
                <a:cubicBezTo>
                  <a:pt x="169" y="143"/>
                  <a:pt x="167" y="143"/>
                  <a:pt x="164" y="143"/>
                </a:cubicBezTo>
                <a:cubicBezTo>
                  <a:pt x="162" y="143"/>
                  <a:pt x="160" y="145"/>
                  <a:pt x="159" y="146"/>
                </a:cubicBezTo>
                <a:cubicBezTo>
                  <a:pt x="158" y="148"/>
                  <a:pt x="157" y="150"/>
                  <a:pt x="157" y="152"/>
                </a:cubicBezTo>
                <a:cubicBezTo>
                  <a:pt x="157" y="152"/>
                  <a:pt x="157" y="152"/>
                  <a:pt x="157" y="152"/>
                </a:cubicBezTo>
                <a:cubicBezTo>
                  <a:pt x="156" y="154"/>
                  <a:pt x="156" y="156"/>
                  <a:pt x="157" y="158"/>
                </a:cubicBezTo>
                <a:cubicBezTo>
                  <a:pt x="157" y="161"/>
                  <a:pt x="158" y="163"/>
                  <a:pt x="159" y="165"/>
                </a:cubicBezTo>
                <a:close/>
                <a:moveTo>
                  <a:pt x="130" y="445"/>
                </a:moveTo>
                <a:cubicBezTo>
                  <a:pt x="125" y="445"/>
                  <a:pt x="122" y="441"/>
                  <a:pt x="122" y="436"/>
                </a:cubicBezTo>
                <a:cubicBezTo>
                  <a:pt x="122" y="432"/>
                  <a:pt x="125" y="428"/>
                  <a:pt x="130" y="428"/>
                </a:cubicBezTo>
                <a:cubicBezTo>
                  <a:pt x="170" y="428"/>
                  <a:pt x="170" y="428"/>
                  <a:pt x="170" y="428"/>
                </a:cubicBezTo>
                <a:cubicBezTo>
                  <a:pt x="175" y="428"/>
                  <a:pt x="179" y="432"/>
                  <a:pt x="179" y="436"/>
                </a:cubicBezTo>
                <a:cubicBezTo>
                  <a:pt x="179" y="441"/>
                  <a:pt x="175" y="445"/>
                  <a:pt x="170" y="445"/>
                </a:cubicBezTo>
                <a:cubicBezTo>
                  <a:pt x="130" y="445"/>
                  <a:pt x="130" y="445"/>
                  <a:pt x="130" y="445"/>
                </a:cubicBezTo>
                <a:close/>
                <a:moveTo>
                  <a:pt x="101" y="397"/>
                </a:moveTo>
                <a:cubicBezTo>
                  <a:pt x="96" y="397"/>
                  <a:pt x="92" y="393"/>
                  <a:pt x="92" y="389"/>
                </a:cubicBezTo>
                <a:cubicBezTo>
                  <a:pt x="92" y="384"/>
                  <a:pt x="96" y="380"/>
                  <a:pt x="101" y="380"/>
                </a:cubicBezTo>
                <a:cubicBezTo>
                  <a:pt x="200" y="380"/>
                  <a:pt x="200" y="380"/>
                  <a:pt x="200" y="380"/>
                </a:cubicBezTo>
                <a:cubicBezTo>
                  <a:pt x="204" y="380"/>
                  <a:pt x="208" y="384"/>
                  <a:pt x="208" y="389"/>
                </a:cubicBezTo>
                <a:cubicBezTo>
                  <a:pt x="208" y="393"/>
                  <a:pt x="204" y="397"/>
                  <a:pt x="200" y="397"/>
                </a:cubicBezTo>
                <a:cubicBezTo>
                  <a:pt x="101" y="397"/>
                  <a:pt x="101" y="397"/>
                  <a:pt x="101" y="397"/>
                </a:cubicBezTo>
                <a:close/>
                <a:moveTo>
                  <a:pt x="101" y="373"/>
                </a:moveTo>
                <a:cubicBezTo>
                  <a:pt x="96" y="373"/>
                  <a:pt x="92" y="369"/>
                  <a:pt x="92" y="365"/>
                </a:cubicBezTo>
                <a:cubicBezTo>
                  <a:pt x="92" y="360"/>
                  <a:pt x="96" y="356"/>
                  <a:pt x="101" y="356"/>
                </a:cubicBezTo>
                <a:cubicBezTo>
                  <a:pt x="200" y="356"/>
                  <a:pt x="200" y="356"/>
                  <a:pt x="200" y="356"/>
                </a:cubicBezTo>
                <a:cubicBezTo>
                  <a:pt x="204" y="356"/>
                  <a:pt x="208" y="360"/>
                  <a:pt x="208" y="365"/>
                </a:cubicBezTo>
                <a:cubicBezTo>
                  <a:pt x="208" y="369"/>
                  <a:pt x="204" y="373"/>
                  <a:pt x="200" y="373"/>
                </a:cubicBezTo>
                <a:lnTo>
                  <a:pt x="101" y="3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defTabSz="1131689">
              <a:defRPr/>
            </a:pPr>
            <a:endParaRPr lang="zh-CN" altLang="en-US" sz="2300" kern="0">
              <a:solidFill>
                <a:srgbClr val="000000"/>
              </a:solidFill>
              <a:latin typeface="Calibri"/>
              <a:ea typeface="宋体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8E2D326-B87A-CFAA-60CB-486ADFDF5C69}"/>
              </a:ext>
            </a:extLst>
          </p:cNvPr>
          <p:cNvGrpSpPr/>
          <p:nvPr/>
        </p:nvGrpSpPr>
        <p:grpSpPr>
          <a:xfrm>
            <a:off x="0" y="121768"/>
            <a:ext cx="12192000" cy="792000"/>
            <a:chOff x="0" y="0"/>
            <a:chExt cx="12192000" cy="792000"/>
          </a:xfrm>
        </p:grpSpPr>
        <p:sp>
          <p:nvSpPr>
            <p:cNvPr id="16" name="淘宝-想搞设计PPT(倒卖必究)-16">
              <a:extLst>
                <a:ext uri="{FF2B5EF4-FFF2-40B4-BE49-F238E27FC236}">
                  <a16:creationId xmlns:a16="http://schemas.microsoft.com/office/drawing/2014/main" id="{78112B76-AB6A-B042-E4AA-16EF76E75F0C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17" name="淘宝-想搞设计PPT(倒卖必究)-17">
              <a:extLst>
                <a:ext uri="{FF2B5EF4-FFF2-40B4-BE49-F238E27FC236}">
                  <a16:creationId xmlns:a16="http://schemas.microsoft.com/office/drawing/2014/main" id="{49F69A04-B1C9-1D6D-3902-A653D5FE7F33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淘宝-想搞设计PPT(倒卖必究)-18">
              <a:extLst>
                <a:ext uri="{FF2B5EF4-FFF2-40B4-BE49-F238E27FC236}">
                  <a16:creationId xmlns:a16="http://schemas.microsoft.com/office/drawing/2014/main" id="{092CE408-8521-FCA2-E9C1-03DEAAAE3630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绪论背景</a:t>
              </a:r>
            </a:p>
          </p:txBody>
        </p:sp>
        <p:sp>
          <p:nv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14D0E5A9-D4A3-A885-9C27-0989787BADFF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3A7438AC-CCAC-D2FA-B036-747A8D12FD31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493FB8EB-C23F-6AE7-C0AE-0A6BBFCF7CC8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5441284C-4AAB-6FCC-7E83-43D503B5FE3B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B38278EC-5D66-86BA-3EE9-83B472CE5041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67D527B3-9797-15B2-8C9D-4FAD78C6B7C8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7DB367CC-7EAE-460F-3441-68D9B03A752C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122" name="Picture 121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AE504F56-8DA6-FB52-E037-98EC3BE51E7D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597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148">
        <p14:flip dir="l"/>
      </p:transition>
    </mc:Choice>
    <mc:Fallback xmlns:p15="http://schemas.microsoft.com/office/powerpoint/2012/main" xmlns="">
      <p:transition spd="slow" advTm="101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93" grpId="0"/>
      <p:bldP spid="94" grpId="0"/>
      <p:bldP spid="97" grpId="0"/>
      <p:bldP spid="98" grpId="0"/>
      <p:bldP spid="9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/>
          <p:cNvSpPr/>
          <p:nvPr/>
        </p:nvSpPr>
        <p:spPr bwMode="auto">
          <a:xfrm rot="7873550">
            <a:off x="5522442" y="4354802"/>
            <a:ext cx="1211262" cy="1208087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1C6FB9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2" name="淘宝-想搞设计PPT(倒卖必究)-12"/>
          <p:cNvSpPr/>
          <p:nvPr/>
        </p:nvSpPr>
        <p:spPr bwMode="auto">
          <a:xfrm rot="3306815">
            <a:off x="6486835" y="3526087"/>
            <a:ext cx="1276980" cy="1273634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1C6FB9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13" name="淘宝-想搞设计PPT(倒卖必究)-13"/>
          <p:cNvSpPr/>
          <p:nvPr/>
        </p:nvSpPr>
        <p:spPr bwMode="auto">
          <a:xfrm rot="11977892">
            <a:off x="4514379" y="3707102"/>
            <a:ext cx="1211262" cy="1208088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1C6FB9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grpSp>
        <p:nvGrpSpPr>
          <p:cNvPr id="14" name="Group 6"/>
          <p:cNvGrpSpPr/>
          <p:nvPr/>
        </p:nvGrpSpPr>
        <p:grpSpPr>
          <a:xfrm>
            <a:off x="4587404" y="2122802"/>
            <a:ext cx="3022600" cy="3022600"/>
            <a:chOff x="3923" y="1888"/>
            <a:chExt cx="1406" cy="1406"/>
          </a:xfrm>
        </p:grpSpPr>
        <p:sp>
          <p:nvSpPr>
            <p:cNvPr id="15" name="淘宝-想搞设计PPT(倒卖必究)-15"/>
            <p:cNvSpPr>
              <a:spLocks noChangeShapeType="1"/>
            </p:cNvSpPr>
            <p:nvPr/>
          </p:nvSpPr>
          <p:spPr bwMode="auto">
            <a:xfrm flipH="1">
              <a:off x="4150" y="1888"/>
              <a:ext cx="499" cy="1406"/>
            </a:xfrm>
            <a:prstGeom prst="line">
              <a:avLst/>
            </a:prstGeom>
            <a:noFill/>
            <a:ln w="38100">
              <a:solidFill>
                <a:srgbClr val="1C6FB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16" name="淘宝-想搞设计PPT(倒卖必究)-16"/>
            <p:cNvSpPr>
              <a:spLocks noChangeShapeType="1"/>
            </p:cNvSpPr>
            <p:nvPr/>
          </p:nvSpPr>
          <p:spPr bwMode="auto">
            <a:xfrm>
              <a:off x="4649" y="1888"/>
              <a:ext cx="454" cy="1406"/>
            </a:xfrm>
            <a:prstGeom prst="line">
              <a:avLst/>
            </a:prstGeom>
            <a:noFill/>
            <a:ln w="38100">
              <a:solidFill>
                <a:srgbClr val="1C6FB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17" name="淘宝-想搞设计PPT(倒卖必究)-17"/>
            <p:cNvSpPr>
              <a:spLocks noChangeShapeType="1"/>
            </p:cNvSpPr>
            <p:nvPr/>
          </p:nvSpPr>
          <p:spPr bwMode="auto">
            <a:xfrm flipH="1">
              <a:off x="4150" y="2432"/>
              <a:ext cx="1179" cy="862"/>
            </a:xfrm>
            <a:prstGeom prst="line">
              <a:avLst/>
            </a:prstGeom>
            <a:noFill/>
            <a:ln w="38100">
              <a:solidFill>
                <a:srgbClr val="1C6FB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18" name="淘宝-想搞设计PPT(倒卖必究)-18"/>
            <p:cNvSpPr>
              <a:spLocks noChangeShapeType="1"/>
            </p:cNvSpPr>
            <p:nvPr/>
          </p:nvSpPr>
          <p:spPr bwMode="auto">
            <a:xfrm>
              <a:off x="3923" y="2432"/>
              <a:ext cx="1180" cy="862"/>
            </a:xfrm>
            <a:prstGeom prst="line">
              <a:avLst/>
            </a:prstGeom>
            <a:noFill/>
            <a:ln w="38100">
              <a:solidFill>
                <a:srgbClr val="1C6FB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19" name="淘宝-想搞设计PPT(倒卖必究)-19"/>
            <p:cNvSpPr>
              <a:spLocks noChangeShapeType="1"/>
            </p:cNvSpPr>
            <p:nvPr/>
          </p:nvSpPr>
          <p:spPr bwMode="auto">
            <a:xfrm flipV="1">
              <a:off x="3923" y="2432"/>
              <a:ext cx="1391" cy="0"/>
            </a:xfrm>
            <a:prstGeom prst="line">
              <a:avLst/>
            </a:prstGeom>
            <a:noFill/>
            <a:ln w="38100">
              <a:solidFill>
                <a:srgbClr val="1C6FB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sp>
        <p:nvSpPr>
          <p:cNvPr id="20" name="淘宝-想搞设计PPT(倒卖必究)-20"/>
          <p:cNvSpPr/>
          <p:nvPr/>
        </p:nvSpPr>
        <p:spPr bwMode="auto">
          <a:xfrm rot="16542568">
            <a:off x="4728692" y="2221202"/>
            <a:ext cx="1211262" cy="1208087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1C6FB9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1" name="淘宝-想搞设计PPT(倒卖必究)-21"/>
          <p:cNvSpPr>
            <a:spLocks noChangeArrowheads="1"/>
          </p:cNvSpPr>
          <p:nvPr/>
        </p:nvSpPr>
        <p:spPr bwMode="gray">
          <a:xfrm>
            <a:off x="7106766" y="2928579"/>
            <a:ext cx="1001291" cy="989012"/>
          </a:xfrm>
          <a:prstGeom prst="ellipse">
            <a:avLst/>
          </a:prstGeom>
          <a:solidFill>
            <a:srgbClr val="11426E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36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6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淘宝-想搞设计PPT(倒卖必究)-22"/>
          <p:cNvSpPr/>
          <p:nvPr/>
        </p:nvSpPr>
        <p:spPr bwMode="auto">
          <a:xfrm rot="21229832">
            <a:off x="6243166" y="2211677"/>
            <a:ext cx="1211263" cy="1208088"/>
          </a:xfrm>
          <a:custGeom>
            <a:avLst/>
            <a:gdLst>
              <a:gd name="G0" fmla="+- 0 0 0"/>
              <a:gd name="G1" fmla="+- 19873 0 0"/>
              <a:gd name="G2" fmla="+- 21600 0 0"/>
              <a:gd name="T0" fmla="*/ 8462 w 19905"/>
              <a:gd name="T1" fmla="*/ 0 h 19873"/>
              <a:gd name="T2" fmla="*/ 19905 w 19905"/>
              <a:gd name="T3" fmla="*/ 11486 h 19873"/>
              <a:gd name="T4" fmla="*/ 0 w 19905"/>
              <a:gd name="T5" fmla="*/ 19873 h 19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05" h="19873" fill="none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</a:path>
              <a:path w="19905" h="19873" stroke="0" extrusionOk="0">
                <a:moveTo>
                  <a:pt x="8462" y="-1"/>
                </a:moveTo>
                <a:cubicBezTo>
                  <a:pt x="13623" y="2197"/>
                  <a:pt x="17727" y="6316"/>
                  <a:pt x="19905" y="11485"/>
                </a:cubicBezTo>
                <a:lnTo>
                  <a:pt x="0" y="19873"/>
                </a:lnTo>
                <a:close/>
              </a:path>
            </a:pathLst>
          </a:custGeom>
          <a:noFill/>
          <a:ln w="38100" cap="rnd">
            <a:solidFill>
              <a:srgbClr val="1C6FB9"/>
            </a:solidFill>
            <a:prstDash val="sysDot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3" name="淘宝-想搞设计PPT(倒卖必究)-23"/>
          <p:cNvSpPr>
            <a:spLocks noChangeArrowheads="1"/>
          </p:cNvSpPr>
          <p:nvPr/>
        </p:nvSpPr>
        <p:spPr bwMode="gray">
          <a:xfrm>
            <a:off x="5629935" y="1728579"/>
            <a:ext cx="1001291" cy="989012"/>
          </a:xfrm>
          <a:prstGeom prst="ellipse">
            <a:avLst/>
          </a:prstGeom>
          <a:solidFill>
            <a:srgbClr val="11426E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36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6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淘宝-想搞设计PPT(倒卖必究)-24"/>
          <p:cNvSpPr>
            <a:spLocks noChangeArrowheads="1"/>
          </p:cNvSpPr>
          <p:nvPr/>
        </p:nvSpPr>
        <p:spPr bwMode="gray">
          <a:xfrm>
            <a:off x="6665178" y="4682257"/>
            <a:ext cx="1001291" cy="989012"/>
          </a:xfrm>
          <a:prstGeom prst="ellipse">
            <a:avLst/>
          </a:prstGeom>
          <a:solidFill>
            <a:srgbClr val="11426E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36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6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淘宝-想搞设计PPT(倒卖必究)-25"/>
          <p:cNvSpPr>
            <a:spLocks noChangeArrowheads="1"/>
          </p:cNvSpPr>
          <p:nvPr/>
        </p:nvSpPr>
        <p:spPr bwMode="gray">
          <a:xfrm>
            <a:off x="4691513" y="4682257"/>
            <a:ext cx="1001291" cy="989012"/>
          </a:xfrm>
          <a:prstGeom prst="ellipse">
            <a:avLst/>
          </a:prstGeom>
          <a:solidFill>
            <a:srgbClr val="11426E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36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6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淘宝-想搞设计PPT(倒卖必究)-26"/>
          <p:cNvSpPr>
            <a:spLocks noChangeArrowheads="1"/>
          </p:cNvSpPr>
          <p:nvPr/>
        </p:nvSpPr>
        <p:spPr bwMode="gray">
          <a:xfrm>
            <a:off x="4074115" y="2928579"/>
            <a:ext cx="1001291" cy="989012"/>
          </a:xfrm>
          <a:prstGeom prst="ellipse">
            <a:avLst/>
          </a:prstGeom>
          <a:solidFill>
            <a:srgbClr val="11426E"/>
          </a:solidFill>
          <a:ln w="9525" algn="ctr">
            <a:solidFill>
              <a:srgbClr val="DDDDDD"/>
            </a:solidFill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36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6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淘宝-想搞设计PPT(倒卖必究)-27"/>
          <p:cNvSpPr txBox="1"/>
          <p:nvPr/>
        </p:nvSpPr>
        <p:spPr>
          <a:xfrm>
            <a:off x="7165823" y="1590311"/>
            <a:ext cx="2448272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28" name="淘宝-想搞设计PPT(倒卖必究)-28"/>
          <p:cNvSpPr txBox="1"/>
          <p:nvPr/>
        </p:nvSpPr>
        <p:spPr>
          <a:xfrm>
            <a:off x="7194030" y="12337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11426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9" name="淘宝-想搞设计PPT(倒卖必究)-29"/>
          <p:cNvSpPr txBox="1"/>
          <p:nvPr/>
        </p:nvSpPr>
        <p:spPr>
          <a:xfrm>
            <a:off x="8327454" y="3167820"/>
            <a:ext cx="2448272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30" name="淘宝-想搞设计PPT(倒卖必究)-30"/>
          <p:cNvSpPr txBox="1"/>
          <p:nvPr/>
        </p:nvSpPr>
        <p:spPr>
          <a:xfrm>
            <a:off x="8355661" y="28112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11426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31" name="淘宝-想搞设计PPT(倒卖必究)-31"/>
          <p:cNvSpPr txBox="1"/>
          <p:nvPr/>
        </p:nvSpPr>
        <p:spPr>
          <a:xfrm>
            <a:off x="7831796" y="4989664"/>
            <a:ext cx="2448272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32" name="淘宝-想搞设计PPT(倒卖必究)-32"/>
          <p:cNvSpPr txBox="1"/>
          <p:nvPr/>
        </p:nvSpPr>
        <p:spPr>
          <a:xfrm>
            <a:off x="7860003" y="46331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11426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33" name="淘宝-想搞设计PPT(倒卖必究)-33"/>
          <p:cNvSpPr txBox="1"/>
          <p:nvPr/>
        </p:nvSpPr>
        <p:spPr>
          <a:xfrm>
            <a:off x="2126488" y="4989664"/>
            <a:ext cx="2448272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34" name="淘宝-想搞设计PPT(倒卖必究)-34"/>
          <p:cNvSpPr txBox="1"/>
          <p:nvPr/>
        </p:nvSpPr>
        <p:spPr>
          <a:xfrm>
            <a:off x="2154695" y="46331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11426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35" name="淘宝-想搞设计PPT(倒卖必究)-35"/>
          <p:cNvSpPr txBox="1"/>
          <p:nvPr/>
        </p:nvSpPr>
        <p:spPr>
          <a:xfrm>
            <a:off x="1535853" y="2967765"/>
            <a:ext cx="2448272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1564060" y="26112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11426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1BC9127-8F36-A90C-1D5D-BB6182782AAC}"/>
              </a:ext>
            </a:extLst>
          </p:cNvPr>
          <p:cNvGrpSpPr/>
          <p:nvPr/>
        </p:nvGrpSpPr>
        <p:grpSpPr>
          <a:xfrm>
            <a:off x="0" y="121768"/>
            <a:ext cx="12192000" cy="792000"/>
            <a:chOff x="0" y="0"/>
            <a:chExt cx="12192000" cy="792000"/>
          </a:xfrm>
        </p:grpSpPr>
        <p:sp>
          <p:nvSpPr>
            <p:cNvPr id="51" name="淘宝-想搞设计PPT(倒卖必究)-51">
              <a:extLst>
                <a:ext uri="{FF2B5EF4-FFF2-40B4-BE49-F238E27FC236}">
                  <a16:creationId xmlns:a16="http://schemas.microsoft.com/office/drawing/2014/main" id="{15E8ECA7-3300-0F6E-D819-879979F81484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52" name="淘宝-想搞设计PPT(倒卖必究)-52">
              <a:extLst>
                <a:ext uri="{FF2B5EF4-FFF2-40B4-BE49-F238E27FC236}">
                  <a16:creationId xmlns:a16="http://schemas.microsoft.com/office/drawing/2014/main" id="{493BB022-72A2-7021-3025-4C21AFCE74E0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淘宝-想搞设计PPT(倒卖必究)-53">
              <a:extLst>
                <a:ext uri="{FF2B5EF4-FFF2-40B4-BE49-F238E27FC236}">
                  <a16:creationId xmlns:a16="http://schemas.microsoft.com/office/drawing/2014/main" id="{C4E0BEAF-83D8-D403-A95C-17DA8EA4D199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绪论背景</a:t>
              </a:r>
            </a:p>
          </p:txBody>
        </p:sp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A21AD3AF-1220-44EB-A022-5283650FF1C8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4F59718C-BCAB-B2DE-5F1E-D5DF747ECA31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淘宝-想搞设计PPT(倒卖必究)-56">
              <a:extLst>
                <a:ext uri="{FF2B5EF4-FFF2-40B4-BE49-F238E27FC236}">
                  <a16:creationId xmlns:a16="http://schemas.microsoft.com/office/drawing/2014/main" id="{0AE329C9-C1FB-6F41-3CF3-8F9F84348D7F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4CF58682-529B-6369-CF3B-322C3771D2EB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淘宝-想搞设计PPT(倒卖必究)-58">
              <a:extLst>
                <a:ext uri="{FF2B5EF4-FFF2-40B4-BE49-F238E27FC236}">
                  <a16:creationId xmlns:a16="http://schemas.microsoft.com/office/drawing/2014/main" id="{BC7A7528-3618-9294-75D6-3EEBF27E9A3E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59" name="淘宝-想搞设计PPT(倒卖必究)-59">
              <a:extLst>
                <a:ext uri="{FF2B5EF4-FFF2-40B4-BE49-F238E27FC236}">
                  <a16:creationId xmlns:a16="http://schemas.microsoft.com/office/drawing/2014/main" id="{A39BE388-91E3-30E9-5BF2-63AFFE091B11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淘宝-想搞设计PPT(倒卖必究)-60">
              <a:extLst>
                <a:ext uri="{FF2B5EF4-FFF2-40B4-BE49-F238E27FC236}">
                  <a16:creationId xmlns:a16="http://schemas.microsoft.com/office/drawing/2014/main" id="{DF09456F-0701-BF8D-FAF6-7345021BE18F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143" name="Picture 142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62" name="淘宝-想搞设计PPT(倒卖必究)-62">
              <a:extLst>
                <a:ext uri="{FF2B5EF4-FFF2-40B4-BE49-F238E27FC236}">
                  <a16:creationId xmlns:a16="http://schemas.microsoft.com/office/drawing/2014/main" id="{BAF96025-0AAB-7944-8822-5BA6D54BC4EE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0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914">
        <p14:flip dir="l"/>
      </p:transition>
    </mc:Choice>
    <mc:Fallback xmlns:p15="http://schemas.microsoft.com/office/powerpoint/2012/main" xmlns="">
      <p:transition spd="slow" advTm="89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8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350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850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4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8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605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6550"/>
                            </p:stCondLst>
                            <p:childTnLst>
                              <p:par>
                                <p:cTn id="9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68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0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74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12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815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3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7" grpId="1"/>
      <p:bldP spid="28" grpId="0"/>
      <p:bldP spid="29" grpId="0"/>
      <p:bldP spid="29" grpId="1"/>
      <p:bldP spid="30" grpId="0"/>
      <p:bldP spid="31" grpId="0"/>
      <p:bldP spid="31" grpId="1"/>
      <p:bldP spid="32" grpId="0"/>
      <p:bldP spid="33" grpId="0"/>
      <p:bldP spid="33" grpId="1"/>
      <p:bldP spid="34" grpId="0"/>
      <p:bldP spid="35" grpId="0"/>
      <p:bldP spid="35" grpId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淘宝-想搞设计PPT(倒卖必究)-24"/>
          <p:cNvSpPr txBox="1"/>
          <p:nvPr/>
        </p:nvSpPr>
        <p:spPr>
          <a:xfrm>
            <a:off x="5331206" y="2058073"/>
            <a:ext cx="5666682" cy="9851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 defTabSz="1131689">
              <a:defRPr/>
            </a:pPr>
            <a:r>
              <a:rPr lang="zh-CN" altLang="en-US" sz="1600" kern="0">
                <a:solidFill>
                  <a:schemeClr val="tx1"/>
                </a:solidFill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600" kern="0">
              <a:solidFill>
                <a:schemeClr val="tx1"/>
              </a:solidFill>
            </a:endParaRPr>
          </a:p>
        </p:txBody>
      </p:sp>
      <p:sp>
        <p:nvSpPr>
          <p:cNvPr id="25" name="淘宝-想搞设计PPT(倒卖必究)-25"/>
          <p:cNvSpPr/>
          <p:nvPr/>
        </p:nvSpPr>
        <p:spPr bwMode="auto">
          <a:xfrm rot="5400000">
            <a:off x="1013494" y="2441869"/>
            <a:ext cx="3068550" cy="276564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11426E"/>
          </a:solidFill>
          <a:ln w="9525" cap="flat">
            <a:noFill/>
            <a:prstDash val="solid"/>
            <a:miter lim="800000"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defTabSz="1131689">
              <a:defRPr/>
            </a:pPr>
            <a:endParaRPr lang="zh-CN" altLang="en-US" sz="2300" kern="0">
              <a:solidFill>
                <a:srgbClr val="000000"/>
              </a:solidFill>
              <a:latin typeface="Calibri"/>
              <a:ea typeface="宋体"/>
            </a:endParaRPr>
          </a:p>
        </p:txBody>
      </p:sp>
      <p:sp>
        <p:nvSpPr>
          <p:cNvPr id="26" name="淘宝-想搞设计PPT(倒卖必究)-26"/>
          <p:cNvSpPr txBox="1"/>
          <p:nvPr/>
        </p:nvSpPr>
        <p:spPr>
          <a:xfrm>
            <a:off x="1351086" y="3234749"/>
            <a:ext cx="2393367" cy="574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131689">
              <a:defRPr/>
            </a:pPr>
            <a:r>
              <a:rPr lang="zh-CN" altLang="en-US" sz="3700" b="1" kern="0">
                <a:solidFill>
                  <a:prstClr val="white"/>
                </a:solidFill>
              </a:rPr>
              <a:t>研究目的</a:t>
            </a:r>
            <a:endParaRPr lang="zh-CN" altLang="en-US" sz="3700" kern="0">
              <a:solidFill>
                <a:prstClr val="white"/>
              </a:solidFill>
            </a:endParaRPr>
          </a:p>
        </p:txBody>
      </p:sp>
      <p:sp>
        <p:nvSpPr>
          <p:cNvPr id="27" name="淘宝-想搞设计PPT(倒卖必究)-27"/>
          <p:cNvSpPr txBox="1"/>
          <p:nvPr/>
        </p:nvSpPr>
        <p:spPr>
          <a:xfrm>
            <a:off x="1633671" y="3868678"/>
            <a:ext cx="1828198" cy="6567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131689">
              <a:defRPr/>
            </a:pPr>
            <a:r>
              <a:rPr lang="en-US" altLang="zh-CN" sz="2100" kern="0">
                <a:solidFill>
                  <a:prstClr val="white"/>
                </a:solidFill>
              </a:rPr>
              <a:t>The purpose of the study</a:t>
            </a:r>
            <a:endParaRPr lang="zh-CN" altLang="en-US" sz="2100" kern="0">
              <a:solidFill>
                <a:prstClr val="white"/>
              </a:solidFill>
            </a:endParaRPr>
          </a:p>
        </p:txBody>
      </p:sp>
      <p:sp>
        <p:nvSpPr>
          <p:cNvPr id="28" name="淘宝-想搞设计PPT(倒卖必究)-28"/>
          <p:cNvSpPr/>
          <p:nvPr/>
        </p:nvSpPr>
        <p:spPr bwMode="auto">
          <a:xfrm rot="5400000">
            <a:off x="864487" y="2323272"/>
            <a:ext cx="3366563" cy="30028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0F3A61"/>
            </a:solidFill>
            <a:prstDash val="solid"/>
            <a:miter lim="800000"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defTabSz="1131689">
              <a:defRPr/>
            </a:pPr>
            <a:endParaRPr lang="zh-CN" altLang="en-US" sz="2300" kern="0">
              <a:solidFill>
                <a:srgbClr val="000000"/>
              </a:solidFill>
              <a:latin typeface="Calibri"/>
              <a:ea typeface="宋体"/>
            </a:endParaRPr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3123287" y="2183262"/>
            <a:ext cx="570344" cy="570551"/>
          </a:xfrm>
          <a:prstGeom prst="ellipse">
            <a:avLst/>
          </a:prstGeom>
          <a:solidFill>
            <a:srgbClr val="11426E"/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131689">
              <a:defRPr/>
            </a:pPr>
            <a:r>
              <a:rPr lang="en-US" altLang="zh-CN" sz="2400" b="1" kern="0">
                <a:solidFill>
                  <a:prstClr val="white"/>
                </a:solidFill>
                <a:latin typeface="微软雅黑" pitchFamily="34" charset="-122"/>
                <a:ea typeface="宋体"/>
              </a:rPr>
              <a:t>1</a:t>
            </a:r>
            <a:endParaRPr lang="zh-CN" altLang="en-US" sz="2400" b="1" kern="0">
              <a:solidFill>
                <a:prstClr val="white"/>
              </a:solidFill>
              <a:latin typeface="微软雅黑" pitchFamily="34" charset="-122"/>
              <a:ea typeface="宋体"/>
            </a:endParaRPr>
          </a:p>
        </p:txBody>
      </p:sp>
      <p:sp>
        <p:nvSpPr>
          <p:cNvPr id="30" name="淘宝-想搞设计PPT(倒卖必究)-30"/>
          <p:cNvSpPr/>
          <p:nvPr/>
        </p:nvSpPr>
        <p:spPr>
          <a:xfrm>
            <a:off x="3849321" y="3539413"/>
            <a:ext cx="570344" cy="570551"/>
          </a:xfrm>
          <a:prstGeom prst="ellipse">
            <a:avLst/>
          </a:prstGeom>
          <a:solidFill>
            <a:srgbClr val="11426E"/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131689">
              <a:defRPr/>
            </a:pPr>
            <a:r>
              <a:rPr lang="en-US" altLang="zh-CN" sz="2400" b="1" kern="0">
                <a:solidFill>
                  <a:prstClr val="white"/>
                </a:solidFill>
                <a:latin typeface="微软雅黑" pitchFamily="34" charset="-122"/>
                <a:ea typeface="宋体"/>
              </a:rPr>
              <a:t>2</a:t>
            </a:r>
            <a:endParaRPr lang="zh-CN" altLang="en-US" sz="2400" b="1" kern="0">
              <a:solidFill>
                <a:prstClr val="white"/>
              </a:solidFill>
              <a:latin typeface="微软雅黑" pitchFamily="34" charset="-122"/>
              <a:ea typeface="宋体"/>
            </a:endParaRPr>
          </a:p>
        </p:txBody>
      </p:sp>
      <p:sp>
        <p:nvSpPr>
          <p:cNvPr id="31" name="淘宝-想搞设计PPT(倒卖必究)-31"/>
          <p:cNvSpPr/>
          <p:nvPr/>
        </p:nvSpPr>
        <p:spPr>
          <a:xfrm>
            <a:off x="3123287" y="4887537"/>
            <a:ext cx="570344" cy="570551"/>
          </a:xfrm>
          <a:prstGeom prst="ellipse">
            <a:avLst/>
          </a:prstGeom>
          <a:solidFill>
            <a:srgbClr val="11426E"/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131689">
              <a:defRPr/>
            </a:pPr>
            <a:r>
              <a:rPr lang="en-US" altLang="zh-CN" sz="2400" b="1" kern="0">
                <a:solidFill>
                  <a:prstClr val="white"/>
                </a:solidFill>
                <a:latin typeface="微软雅黑" pitchFamily="34" charset="-122"/>
                <a:ea typeface="宋体"/>
              </a:rPr>
              <a:t>3</a:t>
            </a:r>
            <a:endParaRPr lang="zh-CN" altLang="en-US" sz="2400" b="1" kern="0">
              <a:solidFill>
                <a:prstClr val="white"/>
              </a:solidFill>
              <a:latin typeface="微软雅黑" pitchFamily="34" charset="-122"/>
              <a:ea typeface="宋体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693632" y="2232071"/>
            <a:ext cx="1402123" cy="472933"/>
            <a:chOff x="3513818" y="1963801"/>
            <a:chExt cx="1051729" cy="354618"/>
          </a:xfrm>
        </p:grpSpPr>
        <p:cxnSp>
          <p:nvCxnSpPr>
            <p:cNvPr id="33" name="淘宝-想搞设计PPT(倒卖必究)-33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lumMod val="60000"/>
                  <a:lumOff val="40000"/>
                </a:srgbClr>
              </a:solidFill>
              <a:prstDash val="dash"/>
              <a:tailEnd type="oval"/>
            </a:ln>
            <a:effectLst/>
          </p:spPr>
        </p:cxnSp>
        <p:cxnSp>
          <p:nvCxnSpPr>
            <p:cNvPr id="34" name="淘宝-想搞设计PPT(倒卖必究)-34"/>
            <p:cNvCxnSpPr/>
            <p:nvPr/>
          </p:nvCxnSpPr>
          <p:spPr>
            <a:xfrm flipH="1"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lumMod val="60000"/>
                  <a:lumOff val="40000"/>
                </a:srgbClr>
              </a:solidFill>
              <a:prstDash val="solid"/>
            </a:ln>
            <a:effectLst/>
          </p:spPr>
        </p:cxnSp>
      </p:grpSp>
      <p:sp>
        <p:nvSpPr>
          <p:cNvPr id="35" name="淘宝-想搞设计PPT(倒卖必究)-35"/>
          <p:cNvSpPr txBox="1"/>
          <p:nvPr/>
        </p:nvSpPr>
        <p:spPr>
          <a:xfrm>
            <a:off x="6035898" y="3414224"/>
            <a:ext cx="4961989" cy="9851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 defTabSz="1131689"/>
            <a:r>
              <a:rPr lang="zh-CN" altLang="en-US" sz="1600" kern="0">
                <a:solidFill>
                  <a:schemeClr val="tx1"/>
                </a:solidFill>
              </a:rPr>
              <a:t>毕业论文，泛指专科毕业论文、本科毕业论文、硕士研究生毕业论文、博士研究生毕业论文等，即需要在学业完成前写作并提交的论文，是教学或科研活动的重要组成部分之一。</a:t>
            </a:r>
            <a:endParaRPr lang="en-US" altLang="zh-CN" sz="1600" kern="0">
              <a:solidFill>
                <a:schemeClr val="tx1"/>
              </a:solidFill>
            </a:endParaRPr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5361628" y="4762348"/>
            <a:ext cx="5547371" cy="738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 defTabSz="1131689"/>
            <a:r>
              <a:rPr lang="zh-CN" altLang="en-US" sz="1600" kern="0">
                <a:solidFill>
                  <a:schemeClr val="tx1"/>
                </a:solidFill>
              </a:rPr>
              <a:t>毕业论文，泛指专科毕业论文、本科毕业论文、硕士研究生毕业论文、博士研究生毕业论文等，即需要在学业完成前写作并提交的论文，是教学或科研活动的重要组成部分之一。</a:t>
            </a:r>
            <a:endParaRPr lang="en-US" altLang="zh-CN" sz="1600" kern="0">
              <a:solidFill>
                <a:schemeClr val="tx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425763" y="3588221"/>
            <a:ext cx="1402123" cy="472933"/>
            <a:chOff x="3513818" y="1963801"/>
            <a:chExt cx="1051729" cy="354618"/>
          </a:xfrm>
        </p:grpSpPr>
        <p:cxnSp>
          <p:nvCxnSpPr>
            <p:cNvPr id="38" name="淘宝-想搞设计PPT(倒卖必究)-38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lumMod val="60000"/>
                  <a:lumOff val="40000"/>
                </a:srgbClr>
              </a:solidFill>
              <a:prstDash val="dash"/>
              <a:tailEnd type="oval"/>
            </a:ln>
            <a:effectLst/>
          </p:spPr>
        </p:cxnSp>
        <p:cxnSp>
          <p:nvCxnSpPr>
            <p:cNvPr id="39" name="淘宝-想搞设计PPT(倒卖必究)-39"/>
            <p:cNvCxnSpPr/>
            <p:nvPr/>
          </p:nvCxnSpPr>
          <p:spPr>
            <a:xfrm flipH="1"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lumMod val="60000"/>
                  <a:lumOff val="40000"/>
                </a:srgbClr>
              </a:solidFill>
              <a:prstDash val="solid"/>
            </a:ln>
            <a:effectLst/>
          </p:spPr>
        </p:cxnSp>
      </p:grpSp>
      <p:grpSp>
        <p:nvGrpSpPr>
          <p:cNvPr id="40" name="组合 39"/>
          <p:cNvGrpSpPr/>
          <p:nvPr/>
        </p:nvGrpSpPr>
        <p:grpSpPr>
          <a:xfrm>
            <a:off x="3693632" y="4936345"/>
            <a:ext cx="1402123" cy="472933"/>
            <a:chOff x="3513818" y="1963801"/>
            <a:chExt cx="1051729" cy="354618"/>
          </a:xfrm>
        </p:grpSpPr>
        <p:cxnSp>
          <p:nvCxnSpPr>
            <p:cNvPr id="41" name="淘宝-想搞设计PPT(倒卖必究)-41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lumMod val="60000"/>
                  <a:lumOff val="40000"/>
                </a:srgbClr>
              </a:solidFill>
              <a:prstDash val="dash"/>
              <a:tailEnd type="oval"/>
            </a:ln>
            <a:effectLst/>
          </p:spPr>
        </p:cxnSp>
        <p:cxnSp>
          <p:nvCxnSpPr>
            <p:cNvPr id="42" name="淘宝-想搞设计PPT(倒卖必究)-42"/>
            <p:cNvCxnSpPr/>
            <p:nvPr/>
          </p:nvCxnSpPr>
          <p:spPr>
            <a:xfrm flipH="1"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lumMod val="60000"/>
                  <a:lumOff val="40000"/>
                </a:srgbClr>
              </a:solidFill>
              <a:prstDash val="solid"/>
            </a:ln>
            <a:effectLst/>
          </p:spPr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7494137-6ACA-0327-0499-60BB366C3C06}"/>
              </a:ext>
            </a:extLst>
          </p:cNvPr>
          <p:cNvGrpSpPr/>
          <p:nvPr/>
        </p:nvGrpSpPr>
        <p:grpSpPr>
          <a:xfrm>
            <a:off x="0" y="121768"/>
            <a:ext cx="12192000" cy="792000"/>
            <a:chOff x="0" y="0"/>
            <a:chExt cx="12192000" cy="792000"/>
          </a:xfrm>
        </p:grpSpPr>
        <p:sp>
          <p:nv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096148C9-0A43-8777-ED2B-A0832809F90F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9F1A5D12-A10C-C0FA-090F-95E8F34E69A3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A385AA4C-DE3C-D42D-64D1-D74ADFAEF47D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绪论背景</a:t>
              </a:r>
            </a:p>
          </p:txBody>
        </p:sp>
        <p:sp>
          <p:nvSpPr>
            <p:cNvPr id="47" name="淘宝-想搞设计PPT(倒卖必究)-47">
              <a:extLst>
                <a:ext uri="{FF2B5EF4-FFF2-40B4-BE49-F238E27FC236}">
                  <a16:creationId xmlns:a16="http://schemas.microsoft.com/office/drawing/2014/main" id="{B56DE322-D03A-E958-8F6A-C6C538818C9F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48" name="淘宝-想搞设计PPT(倒卖必究)-48">
              <a:extLst>
                <a:ext uri="{FF2B5EF4-FFF2-40B4-BE49-F238E27FC236}">
                  <a16:creationId xmlns:a16="http://schemas.microsoft.com/office/drawing/2014/main" id="{B8CFF888-6D2A-C0F1-0526-B909ACAE55C1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淘宝-想搞设计PPT(倒卖必究)-49">
              <a:extLst>
                <a:ext uri="{FF2B5EF4-FFF2-40B4-BE49-F238E27FC236}">
                  <a16:creationId xmlns:a16="http://schemas.microsoft.com/office/drawing/2014/main" id="{35766E73-9DD5-CD5E-8AF9-A1CC609DEDC3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50" name="淘宝-想搞设计PPT(倒卖必究)-50">
              <a:extLst>
                <a:ext uri="{FF2B5EF4-FFF2-40B4-BE49-F238E27FC236}">
                  <a16:creationId xmlns:a16="http://schemas.microsoft.com/office/drawing/2014/main" id="{A4585E88-82AD-1473-242F-8B453F7A64D5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淘宝-想搞设计PPT(倒卖必究)-51">
              <a:extLst>
                <a:ext uri="{FF2B5EF4-FFF2-40B4-BE49-F238E27FC236}">
                  <a16:creationId xmlns:a16="http://schemas.microsoft.com/office/drawing/2014/main" id="{823447A9-4BEF-B35C-FBB2-55E0F0D18BEE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52" name="淘宝-想搞设计PPT(倒卖必究)-52">
              <a:extLst>
                <a:ext uri="{FF2B5EF4-FFF2-40B4-BE49-F238E27FC236}">
                  <a16:creationId xmlns:a16="http://schemas.microsoft.com/office/drawing/2014/main" id="{EBB7E65B-1363-1614-D3CB-68AF883DCF26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淘宝-想搞设计PPT(倒卖必究)-53">
              <a:extLst>
                <a:ext uri="{FF2B5EF4-FFF2-40B4-BE49-F238E27FC236}">
                  <a16:creationId xmlns:a16="http://schemas.microsoft.com/office/drawing/2014/main" id="{F08D1AC7-F6A9-B8CD-FBD0-282808041201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74" name="Picture 73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057EF9A7-A939-A7CD-03F7-CF994A2520AD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59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297">
        <p14:flip dir="l"/>
      </p:transition>
    </mc:Choice>
    <mc:Fallback xmlns:p15="http://schemas.microsoft.com/office/powerpoint/2012/main" xmlns="">
      <p:transition spd="slow" advTm="52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淘宝-想搞设计PPT(倒卖必究)-53"/>
          <p:cNvSpPr/>
          <p:nvPr/>
        </p:nvSpPr>
        <p:spPr>
          <a:xfrm>
            <a:off x="4710507" y="4098823"/>
            <a:ext cx="2680563" cy="2451793"/>
          </a:xfrm>
          <a:prstGeom prst="rect">
            <a:avLst/>
          </a:prstGeom>
          <a:solidFill>
            <a:srgbClr val="11426E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isometricTopUp">
              <a:rot lat="19334322" lon="18553892" rev="3806096"/>
            </a:camera>
            <a:lightRig rig="threePt" dir="t"/>
          </a:scene3d>
        </p:spPr>
        <p:txBody>
          <a:bodyPr lIns="121914" tIns="60957" rIns="121914" bIns="6095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淘宝-想搞设计PPT(倒卖必究)-54"/>
          <p:cNvSpPr/>
          <p:nvPr/>
        </p:nvSpPr>
        <p:spPr>
          <a:xfrm>
            <a:off x="4723713" y="3628047"/>
            <a:ext cx="2680563" cy="2451793"/>
          </a:xfrm>
          <a:prstGeom prst="rect">
            <a:avLst/>
          </a:prstGeom>
          <a:solidFill>
            <a:srgbClr val="7F7F7F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isometricTopUp">
              <a:rot lat="19334316" lon="18553888" rev="3806097"/>
            </a:camera>
            <a:lightRig rig="threePt" dir="t"/>
          </a:scene3d>
        </p:spPr>
        <p:txBody>
          <a:bodyPr lIns="121914" tIns="60957" rIns="121914" bIns="6095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5" name="淘宝-想搞设计PPT(倒卖必究)-55"/>
          <p:cNvSpPr/>
          <p:nvPr/>
        </p:nvSpPr>
        <p:spPr>
          <a:xfrm>
            <a:off x="4760735" y="3157270"/>
            <a:ext cx="2680563" cy="2451793"/>
          </a:xfrm>
          <a:prstGeom prst="rect">
            <a:avLst/>
          </a:prstGeom>
          <a:solidFill>
            <a:srgbClr val="11426E">
              <a:alpha val="78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isometricTopUp">
              <a:rot lat="19334316" lon="18553888" rev="3806097"/>
            </a:camera>
            <a:lightRig rig="threePt" dir="t"/>
          </a:scene3d>
        </p:spPr>
        <p:txBody>
          <a:bodyPr lIns="121914" tIns="60957" rIns="121914" bIns="6095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6" name="淘宝-想搞设计PPT(倒卖必究)-56"/>
          <p:cNvSpPr/>
          <p:nvPr/>
        </p:nvSpPr>
        <p:spPr>
          <a:xfrm>
            <a:off x="4785337" y="2686493"/>
            <a:ext cx="2680563" cy="2451793"/>
          </a:xfrm>
          <a:prstGeom prst="rect">
            <a:avLst/>
          </a:prstGeom>
          <a:solidFill>
            <a:srgbClr val="7F7F7F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isometricTopUp">
              <a:rot lat="19334316" lon="18553888" rev="3806097"/>
            </a:camera>
            <a:lightRig rig="threePt" dir="t"/>
          </a:scene3d>
        </p:spPr>
        <p:txBody>
          <a:bodyPr lIns="121914" tIns="60957" rIns="121914" bIns="6095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7" name="淘宝-想搞设计PPT(倒卖必究)-57"/>
          <p:cNvSpPr/>
          <p:nvPr/>
        </p:nvSpPr>
        <p:spPr>
          <a:xfrm>
            <a:off x="4761637" y="2235698"/>
            <a:ext cx="2716685" cy="2484830"/>
          </a:xfrm>
          <a:prstGeom prst="rect">
            <a:avLst/>
          </a:prstGeom>
          <a:solidFill>
            <a:srgbClr val="11426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isometricTopUp">
              <a:rot lat="19334316" lon="18553888" rev="3806097"/>
            </a:camera>
            <a:lightRig rig="threePt" dir="t"/>
          </a:scene3d>
        </p:spPr>
        <p:txBody>
          <a:bodyPr lIns="121914" tIns="60957" rIns="121914" bIns="6095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8" name="淘宝-想搞设计PPT(倒卖必究)-58"/>
          <p:cNvSpPr txBox="1"/>
          <p:nvPr/>
        </p:nvSpPr>
        <p:spPr>
          <a:xfrm>
            <a:off x="794314" y="3213357"/>
            <a:ext cx="3301685" cy="615692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淘宝-想搞设计PPT(倒卖必究)-59"/>
          <p:cNvSpPr txBox="1"/>
          <p:nvPr/>
        </p:nvSpPr>
        <p:spPr>
          <a:xfrm>
            <a:off x="794315" y="2786955"/>
            <a:ext cx="2236440" cy="415591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添加标题内容五</a:t>
            </a:r>
          </a:p>
        </p:txBody>
      </p:sp>
      <p:cxnSp>
        <p:nvCxnSpPr>
          <p:cNvPr id="60" name="淘宝-想搞设计PPT(倒卖必究)-60"/>
          <p:cNvCxnSpPr/>
          <p:nvPr/>
        </p:nvCxnSpPr>
        <p:spPr>
          <a:xfrm flipH="1">
            <a:off x="821684" y="3186678"/>
            <a:ext cx="4361227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headEnd type="oval"/>
            <a:tailEnd type="none"/>
          </a:ln>
          <a:effectLst/>
        </p:spPr>
      </p:cxnSp>
      <p:cxnSp>
        <p:nvCxnSpPr>
          <p:cNvPr id="61" name="淘宝-想搞设计PPT(倒卖必究)-61"/>
          <p:cNvCxnSpPr/>
          <p:nvPr/>
        </p:nvCxnSpPr>
        <p:spPr>
          <a:xfrm>
            <a:off x="7372322" y="3773850"/>
            <a:ext cx="3989943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headEnd type="oval"/>
            <a:tailEnd type="none"/>
          </a:ln>
          <a:effectLst/>
        </p:spPr>
      </p:cxnSp>
      <p:sp>
        <p:nvSpPr>
          <p:cNvPr id="62" name="淘宝-想搞设计PPT(倒卖必究)-62"/>
          <p:cNvSpPr txBox="1"/>
          <p:nvPr/>
        </p:nvSpPr>
        <p:spPr>
          <a:xfrm>
            <a:off x="8249028" y="3792913"/>
            <a:ext cx="3332739" cy="615839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淘宝-想搞设计PPT(倒卖必究)-63"/>
          <p:cNvSpPr txBox="1"/>
          <p:nvPr/>
        </p:nvSpPr>
        <p:spPr>
          <a:xfrm>
            <a:off x="8249027" y="3362214"/>
            <a:ext cx="2468868" cy="415591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添加标题内容四</a:t>
            </a:r>
          </a:p>
        </p:txBody>
      </p:sp>
      <p:cxnSp>
        <p:nvCxnSpPr>
          <p:cNvPr id="64" name="淘宝-想搞设计PPT(倒卖必究)-64"/>
          <p:cNvCxnSpPr/>
          <p:nvPr/>
        </p:nvCxnSpPr>
        <p:spPr>
          <a:xfrm>
            <a:off x="7208248" y="4886023"/>
            <a:ext cx="4154017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headEnd type="oval"/>
            <a:tailEnd type="none"/>
          </a:ln>
          <a:effectLst/>
        </p:spPr>
      </p:cxnSp>
      <p:sp>
        <p:nvSpPr>
          <p:cNvPr id="65" name="淘宝-想搞设计PPT(倒卖必究)-65"/>
          <p:cNvSpPr txBox="1"/>
          <p:nvPr/>
        </p:nvSpPr>
        <p:spPr>
          <a:xfrm>
            <a:off x="8249028" y="4943205"/>
            <a:ext cx="3329696" cy="615839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淘宝-想搞设计PPT(倒卖必究)-66"/>
          <p:cNvSpPr txBox="1"/>
          <p:nvPr/>
        </p:nvSpPr>
        <p:spPr>
          <a:xfrm>
            <a:off x="8249028" y="4458586"/>
            <a:ext cx="2286470" cy="415591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添加标题内容二</a:t>
            </a:r>
          </a:p>
        </p:txBody>
      </p:sp>
      <p:cxnSp>
        <p:nvCxnSpPr>
          <p:cNvPr id="67" name="淘宝-想搞设计PPT(倒卖必究)-67"/>
          <p:cNvCxnSpPr/>
          <p:nvPr/>
        </p:nvCxnSpPr>
        <p:spPr>
          <a:xfrm flipH="1">
            <a:off x="821682" y="4417593"/>
            <a:ext cx="3790673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headEnd type="oval"/>
            <a:tailEnd type="none"/>
          </a:ln>
          <a:effectLst/>
        </p:spPr>
      </p:cxnSp>
      <p:sp>
        <p:nvSpPr>
          <p:cNvPr id="68" name="淘宝-想搞设计PPT(倒卖必究)-68"/>
          <p:cNvSpPr txBox="1"/>
          <p:nvPr/>
        </p:nvSpPr>
        <p:spPr>
          <a:xfrm>
            <a:off x="794315" y="4462073"/>
            <a:ext cx="3301685" cy="615839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淘宝-想搞设计PPT(倒卖必究)-69"/>
          <p:cNvSpPr txBox="1"/>
          <p:nvPr/>
        </p:nvSpPr>
        <p:spPr>
          <a:xfrm>
            <a:off x="794315" y="3969157"/>
            <a:ext cx="2037844" cy="415591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添加标题内容三</a:t>
            </a:r>
          </a:p>
        </p:txBody>
      </p:sp>
      <p:cxnSp>
        <p:nvCxnSpPr>
          <p:cNvPr id="70" name="淘宝-想搞设计PPT(倒卖必究)-70"/>
          <p:cNvCxnSpPr/>
          <p:nvPr/>
        </p:nvCxnSpPr>
        <p:spPr>
          <a:xfrm flipH="1">
            <a:off x="821683" y="5610988"/>
            <a:ext cx="4261849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headEnd type="oval"/>
            <a:tailEnd type="none"/>
          </a:ln>
          <a:effectLst/>
        </p:spPr>
      </p:cxnSp>
      <p:sp>
        <p:nvSpPr>
          <p:cNvPr id="71" name="淘宝-想搞设计PPT(倒卖必究)-71"/>
          <p:cNvSpPr txBox="1"/>
          <p:nvPr/>
        </p:nvSpPr>
        <p:spPr>
          <a:xfrm>
            <a:off x="794314" y="5651379"/>
            <a:ext cx="3493657" cy="615839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淘宝-想搞设计PPT(倒卖必究)-72"/>
          <p:cNvSpPr txBox="1"/>
          <p:nvPr/>
        </p:nvSpPr>
        <p:spPr>
          <a:xfrm>
            <a:off x="794316" y="5173968"/>
            <a:ext cx="2241955" cy="415591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添加标题内容一</a:t>
            </a:r>
          </a:p>
        </p:txBody>
      </p:sp>
      <p:sp>
        <p:nvSpPr>
          <p:cNvPr id="73" name="淘宝-想搞设计PPT(倒卖必究)-73"/>
          <p:cNvSpPr txBox="1"/>
          <p:nvPr/>
        </p:nvSpPr>
        <p:spPr>
          <a:xfrm>
            <a:off x="719216" y="1335975"/>
            <a:ext cx="1784866" cy="430982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74" name="淘宝-想搞设计PPT(倒卖必究)-74"/>
          <p:cNvSpPr txBox="1"/>
          <p:nvPr/>
        </p:nvSpPr>
        <p:spPr>
          <a:xfrm>
            <a:off x="736883" y="1805437"/>
            <a:ext cx="10828716" cy="664947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71A1410-868B-76D3-F5E5-C21288C23622}"/>
              </a:ext>
            </a:extLst>
          </p:cNvPr>
          <p:cNvGrpSpPr/>
          <p:nvPr/>
        </p:nvGrpSpPr>
        <p:grpSpPr>
          <a:xfrm>
            <a:off x="0" y="121768"/>
            <a:ext cx="12192000" cy="792000"/>
            <a:chOff x="0" y="0"/>
            <a:chExt cx="12192000" cy="792000"/>
          </a:xfrm>
        </p:grpSpPr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54479A0B-61BA-697D-E5A8-BE1A48473366}"/>
                </a:ext>
              </a:extLst>
            </p:cNvPr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88669678-5745-0C50-AF6E-39AE6B30F5CF}"/>
                </a:ext>
              </a:extLst>
            </p:cNvPr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147E5B68-8BAA-D735-5163-3299CCE57D47}"/>
                </a:ext>
              </a:extLst>
            </p:cNvPr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03F69"/>
                  </a:solidFill>
                </a:rPr>
                <a:t>绪论背景</a:t>
              </a:r>
            </a:p>
          </p:txBody>
        </p: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E2C871CE-3023-979B-C5E8-1FF681270BFE}"/>
                </a:ext>
              </a:extLst>
            </p:cNvPr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E1826B48-D461-9A5D-B380-C4F25C0D0CE7}"/>
                </a:ext>
              </a:extLst>
            </p:cNvPr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DAEDA58D-ECEB-ECC6-CFC6-CC1546955390}"/>
                </a:ext>
              </a:extLst>
            </p:cNvPr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关键技术难点</a:t>
              </a:r>
            </a:p>
          </p:txBody>
        </p:sp>
        <p:cxnSp>
          <p:nvCxn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753EA733-C7A4-19B3-0561-8F31FB15A95D}"/>
                </a:ext>
              </a:extLst>
            </p:cNvPr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E08D858A-4FE2-4F08-3EF3-3AD5217C5751}"/>
                </a:ext>
              </a:extLst>
            </p:cNvPr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5CED05E5-1644-291C-71E5-93074BA6A461}"/>
                </a:ext>
              </a:extLst>
            </p:cNvPr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68151514-08A3-748B-0B28-94B6BC80CCD4}"/>
                </a:ext>
              </a:extLst>
            </p:cNvPr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118" name="Picture 117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A4503EFD-FB1F-6C91-D121-7A9647C39296}"/>
                </a:ext>
              </a:extLst>
            </p:cNvPr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65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853">
        <p14:flip dir="l"/>
      </p:transition>
    </mc:Choice>
    <mc:Fallback xmlns:p15="http://schemas.microsoft.com/office/powerpoint/2012/main" xmlns="">
      <p:transition spd="slow" advTm="8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2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50"/>
                            </p:stCondLst>
                            <p:childTnLst>
                              <p:par>
                                <p:cTn id="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  <p:cond evt="onBegin" delay="0">
                          <p:tn val="38"/>
                        </p:cond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50"/>
                            </p:stCondLst>
                            <p:childTnLst>
                              <p:par>
                                <p:cTn id="5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  <p:cond evt="onBegin" delay="0">
                          <p:tn val="59"/>
                        </p:cond>
                      </p:stCondLst>
                      <p:childTnLst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300"/>
                            </p:stCondLst>
                            <p:childTnLst>
                              <p:par>
                                <p:cTn id="6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50"/>
                            </p:stCondLst>
                            <p:childTnLst>
                              <p:par>
                                <p:cTn id="7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830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  <p:cond evt="onBegin" delay="0">
                          <p:tn val="80"/>
                        </p:cond>
                      </p:stCondLst>
                      <p:childTnLst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9800"/>
                            </p:stCondLst>
                            <p:childTnLst>
                              <p:par>
                                <p:cTn id="8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50"/>
                            </p:stCondLst>
                            <p:childTnLst>
                              <p:par>
                                <p:cTn id="9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0800"/>
                            </p:stCondLst>
                            <p:childTnLst>
                              <p:par>
                                <p:cTn id="9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  <p:cond evt="onBegin" delay="0">
                          <p:tn val="101"/>
                        </p:cond>
                      </p:stCondLst>
                      <p:childTnLst>
                        <p:par>
                          <p:cTn id="10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2300"/>
                            </p:stCondLst>
                            <p:childTnLst>
                              <p:par>
                                <p:cTn id="10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12550"/>
                            </p:stCondLst>
                            <p:childTnLst>
                              <p:par>
                                <p:cTn id="1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2" grpId="0"/>
      <p:bldP spid="63" grpId="0"/>
      <p:bldP spid="65" grpId="0"/>
      <p:bldP spid="66" grpId="0"/>
      <p:bldP spid="68" grpId="0"/>
      <p:bldP spid="69" grpId="0"/>
      <p:bldP spid="71" grpId="0"/>
      <p:bldP spid="72" grpId="0"/>
      <p:bldP spid="73" grpId="0"/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01CB-7E9C-C506-3942-BA633259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淘宝-想搞设计PPT(倒卖必究)-52">
            <a:extLst>
              <a:ext uri="{FF2B5EF4-FFF2-40B4-BE49-F238E27FC236}">
                <a16:creationId xmlns:a16="http://schemas.microsoft.com/office/drawing/2014/main" id="{1DD74538-D107-D197-7CFD-FB454BC60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b="10049"/>
          <a:stretch/>
        </p:blipFill>
        <p:spPr>
          <a:xfrm>
            <a:off x="0" y="-1"/>
            <a:ext cx="12192000" cy="6478168"/>
          </a:xfrm>
          <a:custGeom>
            <a:avLst/>
            <a:gdLst>
              <a:gd name="connsiteX0" fmla="*/ 0 w 12192000"/>
              <a:gd name="connsiteY0" fmla="*/ 0 h 6478168"/>
              <a:gd name="connsiteX1" fmla="*/ 12192000 w 12192000"/>
              <a:gd name="connsiteY1" fmla="*/ 0 h 6478168"/>
              <a:gd name="connsiteX2" fmla="*/ 12192000 w 12192000"/>
              <a:gd name="connsiteY2" fmla="*/ 6478168 h 6478168"/>
              <a:gd name="connsiteX3" fmla="*/ 11848892 w 12192000"/>
              <a:gd name="connsiteY3" fmla="*/ 6440768 h 6478168"/>
              <a:gd name="connsiteX4" fmla="*/ 6096001 w 12192000"/>
              <a:gd name="connsiteY4" fmla="*/ 6204693 h 6478168"/>
              <a:gd name="connsiteX5" fmla="*/ 343111 w 12192000"/>
              <a:gd name="connsiteY5" fmla="*/ 6440768 h 6478168"/>
              <a:gd name="connsiteX6" fmla="*/ 0 w 12192000"/>
              <a:gd name="connsiteY6" fmla="*/ 6478168 h 647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8">
                <a:moveTo>
                  <a:pt x="0" y="0"/>
                </a:moveTo>
                <a:lnTo>
                  <a:pt x="12192000" y="0"/>
                </a:lnTo>
                <a:lnTo>
                  <a:pt x="12192000" y="6478168"/>
                </a:lnTo>
                <a:lnTo>
                  <a:pt x="11848892" y="6440768"/>
                </a:lnTo>
                <a:cubicBezTo>
                  <a:pt x="10376599" y="6294909"/>
                  <a:pt x="8342645" y="6204693"/>
                  <a:pt x="6096001" y="6204693"/>
                </a:cubicBezTo>
                <a:cubicBezTo>
                  <a:pt x="3849358" y="6204693"/>
                  <a:pt x="1815404" y="6294909"/>
                  <a:pt x="343111" y="6440768"/>
                </a:cubicBezTo>
                <a:lnTo>
                  <a:pt x="0" y="6478168"/>
                </a:lnTo>
                <a:close/>
              </a:path>
            </a:pathLst>
          </a:custGeom>
        </p:spPr>
      </p:pic>
      <p:pic>
        <p:nvPicPr>
          <p:cNvPr id="55" name="Picture 54" descr="66745245a81f4d16e80bf408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140" y="-594359"/>
            <a:ext cx="12254137" cy="7658835"/>
          </a:xfrm>
          <a:prstGeom prst="rect">
            <a:avLst/>
          </a:prstGeom>
        </p:spPr>
      </p:pic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2300B788-0FFB-7572-0FBB-5B303E53A2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35890"/>
              </a:gs>
              <a:gs pos="100000">
                <a:srgbClr val="135890">
                  <a:alpha val="39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D8C48A83-7886-163B-3FDA-5842F754A47B}"/>
              </a:ext>
            </a:extLst>
          </p:cNvPr>
          <p:cNvSpPr/>
          <p:nvPr/>
        </p:nvSpPr>
        <p:spPr>
          <a:xfrm>
            <a:off x="91440" y="89076"/>
            <a:ext cx="12009120" cy="6300016"/>
          </a:xfrm>
          <a:custGeom>
            <a:avLst/>
            <a:gdLst>
              <a:gd name="connsiteX0" fmla="*/ 0 w 12192000"/>
              <a:gd name="connsiteY0" fmla="*/ 0 h 6478167"/>
              <a:gd name="connsiteX1" fmla="*/ 12192000 w 12192000"/>
              <a:gd name="connsiteY1" fmla="*/ 0 h 6478167"/>
              <a:gd name="connsiteX2" fmla="*/ 12192000 w 12192000"/>
              <a:gd name="connsiteY2" fmla="*/ 6478167 h 6478167"/>
              <a:gd name="connsiteX3" fmla="*/ 11848892 w 12192000"/>
              <a:gd name="connsiteY3" fmla="*/ 6440767 h 6478167"/>
              <a:gd name="connsiteX4" fmla="*/ 6096001 w 12192000"/>
              <a:gd name="connsiteY4" fmla="*/ 6204692 h 6478167"/>
              <a:gd name="connsiteX5" fmla="*/ 343111 w 12192000"/>
              <a:gd name="connsiteY5" fmla="*/ 6440767 h 6478167"/>
              <a:gd name="connsiteX6" fmla="*/ 0 w 12192000"/>
              <a:gd name="connsiteY6" fmla="*/ 6478167 h 647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78167">
                <a:moveTo>
                  <a:pt x="0" y="0"/>
                </a:moveTo>
                <a:lnTo>
                  <a:pt x="12192000" y="0"/>
                </a:lnTo>
                <a:lnTo>
                  <a:pt x="12192000" y="6478167"/>
                </a:lnTo>
                <a:lnTo>
                  <a:pt x="11848892" y="6440767"/>
                </a:lnTo>
                <a:cubicBezTo>
                  <a:pt x="10376599" y="6294908"/>
                  <a:pt x="8342645" y="6204692"/>
                  <a:pt x="6096001" y="6204692"/>
                </a:cubicBezTo>
                <a:cubicBezTo>
                  <a:pt x="3849358" y="6204692"/>
                  <a:pt x="1815404" y="6294908"/>
                  <a:pt x="343111" y="6440767"/>
                </a:cubicBezTo>
                <a:lnTo>
                  <a:pt x="0" y="6478167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 hidden="1">
            <a:extLst>
              <a:ext uri="{FF2B5EF4-FFF2-40B4-BE49-F238E27FC236}">
                <a16:creationId xmlns:a16="http://schemas.microsoft.com/office/drawing/2014/main" id="{DD37A43C-95E5-9324-D6D9-1485D063A37F}"/>
              </a:ext>
            </a:extLst>
          </p:cNvPr>
          <p:cNvSpPr/>
          <p:nvPr/>
        </p:nvSpPr>
        <p:spPr>
          <a:xfrm>
            <a:off x="-1" y="2575973"/>
            <a:ext cx="12191999" cy="17060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6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Picture 55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439" y="364848"/>
            <a:ext cx="3027813" cy="665035"/>
          </a:xfrm>
          <a:prstGeom prst="rect">
            <a:avLst/>
          </a:prstGeom>
        </p:spPr>
      </p:pic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221407A0-6761-48DD-0D26-869197DC8B0F}"/>
              </a:ext>
            </a:extLst>
          </p:cNvPr>
          <p:cNvSpPr/>
          <p:nvPr/>
        </p:nvSpPr>
        <p:spPr>
          <a:xfrm>
            <a:off x="-2023625" y="6205844"/>
            <a:ext cx="16230599" cy="143477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B9AB74DC-E8B7-D9E3-C570-3A54720AB5BC}"/>
              </a:ext>
            </a:extLst>
          </p:cNvPr>
          <p:cNvSpPr txBox="1"/>
          <p:nvPr/>
        </p:nvSpPr>
        <p:spPr>
          <a:xfrm>
            <a:off x="5204353" y="6418145"/>
            <a:ext cx="189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</a:rPr>
              <a:t>T</a:t>
            </a:r>
            <a:r>
              <a:rPr lang="en-US" altLang="zh-CN" b="0" i="0" dirty="0">
                <a:solidFill>
                  <a:schemeClr val="bg1">
                    <a:lumMod val="75000"/>
                  </a:schemeClr>
                </a:solidFill>
                <a:effectLst/>
                <a:latin typeface="Noto Sans" panose="020B0502040504020204" pitchFamily="34" charset="0"/>
              </a:rPr>
              <a:t>hesis template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A7786E-0CE1-5045-AE3B-75DA37DD676C}"/>
              </a:ext>
            </a:extLst>
          </p:cNvPr>
          <p:cNvGrpSpPr/>
          <p:nvPr/>
        </p:nvGrpSpPr>
        <p:grpSpPr>
          <a:xfrm>
            <a:off x="965200" y="3708400"/>
            <a:ext cx="5351517" cy="45719"/>
            <a:chOff x="901700" y="3086100"/>
            <a:chExt cx="5351517" cy="45719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87BFAFD6-A07A-FE86-A6C8-B9AA84A1B36E}"/>
                </a:ext>
              </a:extLst>
            </p:cNvPr>
            <p:cNvSpPr/>
            <p:nvPr/>
          </p:nvSpPr>
          <p:spPr>
            <a:xfrm>
              <a:off x="901700" y="3086100"/>
              <a:ext cx="8509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264C602B-2FC4-21B6-6E55-5A46346B00E6}"/>
                </a:ext>
              </a:extLst>
            </p:cNvPr>
            <p:cNvCxnSpPr/>
            <p:nvPr/>
          </p:nvCxnSpPr>
          <p:spPr>
            <a:xfrm>
              <a:off x="1727200" y="3108959"/>
              <a:ext cx="4526017" cy="0"/>
            </a:xfrm>
            <a:prstGeom prst="line">
              <a:avLst/>
            </a:prstGeom>
            <a:ln>
              <a:solidFill>
                <a:schemeClr val="bg1"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642E6B96-ED8B-B324-23FD-DB16D733794D}"/>
              </a:ext>
            </a:extLst>
          </p:cNvPr>
          <p:cNvSpPr txBox="1"/>
          <p:nvPr/>
        </p:nvSpPr>
        <p:spPr>
          <a:xfrm>
            <a:off x="800100" y="2374900"/>
            <a:ext cx="76962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en-US" altLang="zh-CN" sz="72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02.</a:t>
            </a:r>
            <a:r>
              <a:rPr lang="zh-CN" altLang="en-US" sz="72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研究思路</a:t>
            </a: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D84FB185-3202-6F4F-A42B-406FE2D47404}"/>
              </a:ext>
            </a:extLst>
          </p:cNvPr>
          <p:cNvSpPr txBox="1"/>
          <p:nvPr/>
        </p:nvSpPr>
        <p:spPr>
          <a:xfrm>
            <a:off x="825500" y="1485900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汉仪元隆黑 90W" panose="00020600040101010101" pitchFamily="18" charset="-122"/>
                <a:ea typeface="汉仪元隆黑 90W" panose="00020600040101010101" pitchFamily="18" charset="-122"/>
              </a:rPr>
              <a:t>PART-</a:t>
            </a:r>
            <a:endParaRPr lang="zh-CN" altLang="en-US" sz="2400" dirty="0">
              <a:ln>
                <a:solidFill>
                  <a:schemeClr val="bg1">
                    <a:alpha val="60000"/>
                  </a:schemeClr>
                </a:solidFill>
              </a:ln>
              <a:noFill/>
              <a:latin typeface="汉仪元隆黑 90W" panose="00020600040101010101" pitchFamily="18" charset="-122"/>
              <a:ea typeface="汉仪元隆黑 90W" panose="00020600040101010101" pitchFamily="18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BD070AF6-438F-93DA-8CF1-8DDC2857EBEE}"/>
              </a:ext>
            </a:extLst>
          </p:cNvPr>
          <p:cNvSpPr/>
          <p:nvPr/>
        </p:nvSpPr>
        <p:spPr>
          <a:xfrm>
            <a:off x="2024065" y="1475700"/>
            <a:ext cx="757892" cy="467400"/>
          </a:xfrm>
          <a:custGeom>
            <a:avLst/>
            <a:gdLst>
              <a:gd name="connsiteX0" fmla="*/ 93338 w 608536"/>
              <a:gd name="connsiteY0" fmla="*/ 167235 h 375291"/>
              <a:gd name="connsiteX1" fmla="*/ 292893 w 608536"/>
              <a:gd name="connsiteY1" fmla="*/ 244637 h 375291"/>
              <a:gd name="connsiteX2" fmla="*/ 305814 w 608536"/>
              <a:gd name="connsiteY2" fmla="*/ 244637 h 375291"/>
              <a:gd name="connsiteX3" fmla="*/ 503933 w 608536"/>
              <a:gd name="connsiteY3" fmla="*/ 167235 h 375291"/>
              <a:gd name="connsiteX4" fmla="*/ 503933 w 608536"/>
              <a:gd name="connsiteY4" fmla="*/ 244637 h 375291"/>
              <a:gd name="connsiteX5" fmla="*/ 298636 w 608536"/>
              <a:gd name="connsiteY5" fmla="*/ 356439 h 375291"/>
              <a:gd name="connsiteX6" fmla="*/ 93338 w 608536"/>
              <a:gd name="connsiteY6" fmla="*/ 244637 h 375291"/>
              <a:gd name="connsiteX7" fmla="*/ 93338 w 608536"/>
              <a:gd name="connsiteY7" fmla="*/ 167235 h 375291"/>
              <a:gd name="connsiteX8" fmla="*/ 292786 w 608536"/>
              <a:gd name="connsiteY8" fmla="*/ 1075 h 375291"/>
              <a:gd name="connsiteX9" fmla="*/ 304268 w 608536"/>
              <a:gd name="connsiteY9" fmla="*/ 1075 h 375291"/>
              <a:gd name="connsiteX10" fmla="*/ 595619 w 608536"/>
              <a:gd name="connsiteY10" fmla="*/ 102873 h 375291"/>
              <a:gd name="connsiteX11" fmla="*/ 598490 w 608536"/>
              <a:gd name="connsiteY11" fmla="*/ 107174 h 375291"/>
              <a:gd name="connsiteX12" fmla="*/ 595619 w 608536"/>
              <a:gd name="connsiteY12" fmla="*/ 111476 h 375291"/>
              <a:gd name="connsiteX13" fmla="*/ 595619 w 608536"/>
              <a:gd name="connsiteY13" fmla="*/ 251986 h 375291"/>
              <a:gd name="connsiteX14" fmla="*/ 608536 w 608536"/>
              <a:gd name="connsiteY14" fmla="*/ 272059 h 375291"/>
              <a:gd name="connsiteX15" fmla="*/ 594184 w 608536"/>
              <a:gd name="connsiteY15" fmla="*/ 293566 h 375291"/>
              <a:gd name="connsiteX16" fmla="*/ 608536 w 608536"/>
              <a:gd name="connsiteY16" fmla="*/ 352351 h 375291"/>
              <a:gd name="connsiteX17" fmla="*/ 585573 w 608536"/>
              <a:gd name="connsiteY17" fmla="*/ 375291 h 375291"/>
              <a:gd name="connsiteX18" fmla="*/ 562609 w 608536"/>
              <a:gd name="connsiteY18" fmla="*/ 352351 h 375291"/>
              <a:gd name="connsiteX19" fmla="*/ 575526 w 608536"/>
              <a:gd name="connsiteY19" fmla="*/ 293566 h 375291"/>
              <a:gd name="connsiteX20" fmla="*/ 562609 w 608536"/>
              <a:gd name="connsiteY20" fmla="*/ 272059 h 375291"/>
              <a:gd name="connsiteX21" fmla="*/ 575526 w 608536"/>
              <a:gd name="connsiteY21" fmla="*/ 251986 h 375291"/>
              <a:gd name="connsiteX22" fmla="*/ 575526 w 608536"/>
              <a:gd name="connsiteY22" fmla="*/ 118645 h 375291"/>
              <a:gd name="connsiteX23" fmla="*/ 305703 w 608536"/>
              <a:gd name="connsiteY23" fmla="*/ 223310 h 375291"/>
              <a:gd name="connsiteX24" fmla="*/ 292786 w 608536"/>
              <a:gd name="connsiteY24" fmla="*/ 223310 h 375291"/>
              <a:gd name="connsiteX25" fmla="*/ 2870 w 608536"/>
              <a:gd name="connsiteY25" fmla="*/ 111476 h 375291"/>
              <a:gd name="connsiteX26" fmla="*/ 0 w 608536"/>
              <a:gd name="connsiteY26" fmla="*/ 107174 h 375291"/>
              <a:gd name="connsiteX27" fmla="*/ 2870 w 608536"/>
              <a:gd name="connsiteY27" fmla="*/ 102873 h 37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536" h="375291">
                <a:moveTo>
                  <a:pt x="93338" y="167235"/>
                </a:moveTo>
                <a:lnTo>
                  <a:pt x="292893" y="244637"/>
                </a:lnTo>
                <a:cubicBezTo>
                  <a:pt x="297200" y="246070"/>
                  <a:pt x="301507" y="246070"/>
                  <a:pt x="305814" y="244637"/>
                </a:cubicBezTo>
                <a:lnTo>
                  <a:pt x="503933" y="167235"/>
                </a:lnTo>
                <a:cubicBezTo>
                  <a:pt x="503933" y="200202"/>
                  <a:pt x="503933" y="238903"/>
                  <a:pt x="503933" y="244637"/>
                </a:cubicBezTo>
                <a:cubicBezTo>
                  <a:pt x="503933" y="304838"/>
                  <a:pt x="413487" y="353572"/>
                  <a:pt x="298636" y="356439"/>
                </a:cubicBezTo>
                <a:cubicBezTo>
                  <a:pt x="185220" y="353572"/>
                  <a:pt x="93338" y="304838"/>
                  <a:pt x="93338" y="244637"/>
                </a:cubicBezTo>
                <a:cubicBezTo>
                  <a:pt x="93338" y="237470"/>
                  <a:pt x="93338" y="200202"/>
                  <a:pt x="93338" y="167235"/>
                </a:cubicBezTo>
                <a:close/>
                <a:moveTo>
                  <a:pt x="292786" y="1075"/>
                </a:moveTo>
                <a:cubicBezTo>
                  <a:pt x="297092" y="-359"/>
                  <a:pt x="301398" y="-359"/>
                  <a:pt x="304268" y="1075"/>
                </a:cubicBezTo>
                <a:lnTo>
                  <a:pt x="595619" y="102873"/>
                </a:lnTo>
                <a:cubicBezTo>
                  <a:pt x="597054" y="102873"/>
                  <a:pt x="598490" y="105741"/>
                  <a:pt x="598490" y="107174"/>
                </a:cubicBezTo>
                <a:cubicBezTo>
                  <a:pt x="598490" y="108608"/>
                  <a:pt x="597054" y="110042"/>
                  <a:pt x="595619" y="111476"/>
                </a:cubicBezTo>
                <a:lnTo>
                  <a:pt x="595619" y="251986"/>
                </a:lnTo>
                <a:cubicBezTo>
                  <a:pt x="602795" y="254854"/>
                  <a:pt x="608536" y="263456"/>
                  <a:pt x="608536" y="272059"/>
                </a:cubicBezTo>
                <a:cubicBezTo>
                  <a:pt x="608536" y="280662"/>
                  <a:pt x="602795" y="289264"/>
                  <a:pt x="594184" y="293566"/>
                </a:cubicBezTo>
                <a:cubicBezTo>
                  <a:pt x="602795" y="309337"/>
                  <a:pt x="608536" y="342314"/>
                  <a:pt x="608536" y="352351"/>
                </a:cubicBezTo>
                <a:cubicBezTo>
                  <a:pt x="608536" y="363821"/>
                  <a:pt x="597054" y="375291"/>
                  <a:pt x="585573" y="375291"/>
                </a:cubicBezTo>
                <a:cubicBezTo>
                  <a:pt x="572656" y="375291"/>
                  <a:pt x="562609" y="363821"/>
                  <a:pt x="562609" y="352351"/>
                </a:cubicBezTo>
                <a:cubicBezTo>
                  <a:pt x="562609" y="342314"/>
                  <a:pt x="568350" y="309337"/>
                  <a:pt x="575526" y="293566"/>
                </a:cubicBezTo>
                <a:cubicBezTo>
                  <a:pt x="568350" y="289264"/>
                  <a:pt x="562609" y="280662"/>
                  <a:pt x="562609" y="272059"/>
                </a:cubicBezTo>
                <a:cubicBezTo>
                  <a:pt x="562609" y="263456"/>
                  <a:pt x="566915" y="254854"/>
                  <a:pt x="575526" y="251986"/>
                </a:cubicBezTo>
                <a:lnTo>
                  <a:pt x="575526" y="118645"/>
                </a:lnTo>
                <a:lnTo>
                  <a:pt x="305703" y="223310"/>
                </a:lnTo>
                <a:cubicBezTo>
                  <a:pt x="301398" y="224744"/>
                  <a:pt x="297092" y="224744"/>
                  <a:pt x="292786" y="223310"/>
                </a:cubicBezTo>
                <a:lnTo>
                  <a:pt x="2870" y="111476"/>
                </a:lnTo>
                <a:cubicBezTo>
                  <a:pt x="1435" y="110042"/>
                  <a:pt x="0" y="108608"/>
                  <a:pt x="0" y="107174"/>
                </a:cubicBezTo>
                <a:cubicBezTo>
                  <a:pt x="0" y="105741"/>
                  <a:pt x="1435" y="102873"/>
                  <a:pt x="2870" y="1028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AC4374E2-1584-41D7-9685-65259CFFA80C}"/>
              </a:ext>
            </a:extLst>
          </p:cNvPr>
          <p:cNvSpPr txBox="1"/>
          <p:nvPr/>
        </p:nvSpPr>
        <p:spPr>
          <a:xfrm>
            <a:off x="961593" y="4158087"/>
            <a:ext cx="2835707" cy="899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Click here to enter your text, change the color or size of the text. You can also format the appropriate text and adjust the line spacing of the text. </a:t>
            </a:r>
          </a:p>
        </p:txBody>
      </p:sp>
      <p:cxnSp>
        <p:nvCxnSpPr>
          <p:cNvPr id="19" name="淘宝-想搞设计PPT(倒卖必究)-19">
            <a:extLst>
              <a:ext uri="{FF2B5EF4-FFF2-40B4-BE49-F238E27FC236}">
                <a16:creationId xmlns:a16="http://schemas.microsoft.com/office/drawing/2014/main" id="{07FFD418-38DE-0B12-92C1-3EC82AD96647}"/>
              </a:ext>
            </a:extLst>
          </p:cNvPr>
          <p:cNvCxnSpPr/>
          <p:nvPr/>
        </p:nvCxnSpPr>
        <p:spPr>
          <a:xfrm>
            <a:off x="11652250" y="3028950"/>
            <a:ext cx="0" cy="1308100"/>
          </a:xfrm>
          <a:prstGeom prst="line">
            <a:avLst/>
          </a:prstGeom>
          <a:ln>
            <a:solidFill>
              <a:schemeClr val="bg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3D3C9EB-1E6D-6072-5DE6-E8CD449F9384}"/>
              </a:ext>
            </a:extLst>
          </p:cNvPr>
          <p:cNvGrpSpPr/>
          <p:nvPr/>
        </p:nvGrpSpPr>
        <p:grpSpPr>
          <a:xfrm>
            <a:off x="11595100" y="1593850"/>
            <a:ext cx="114300" cy="990600"/>
            <a:chOff x="10744200" y="-723900"/>
            <a:chExt cx="114300" cy="990600"/>
          </a:xfrm>
          <a:solidFill>
            <a:schemeClr val="bg1">
              <a:alpha val="80000"/>
            </a:schemeClr>
          </a:solidFill>
        </p:grpSpPr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C1C19D01-E065-59A8-D605-02B29D412BA1}"/>
                </a:ext>
              </a:extLst>
            </p:cNvPr>
            <p:cNvSpPr/>
            <p:nvPr/>
          </p:nvSpPr>
          <p:spPr>
            <a:xfrm>
              <a:off x="10744200" y="-7239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D6D54FB7-E987-EA06-0A7E-969C12D027C4}"/>
                </a:ext>
              </a:extLst>
            </p:cNvPr>
            <p:cNvSpPr/>
            <p:nvPr/>
          </p:nvSpPr>
          <p:spPr>
            <a:xfrm>
              <a:off x="10744200" y="-28575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11CD07A9-7253-752B-D748-00C8E4DC41B5}"/>
                </a:ext>
              </a:extLst>
            </p:cNvPr>
            <p:cNvSpPr/>
            <p:nvPr/>
          </p:nvSpPr>
          <p:spPr>
            <a:xfrm>
              <a:off x="10744200" y="1524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89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FmNmM0ZjY5YjNkOTQ2MTJiZDU0ZDkxMWFhMmEyZ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23236"/>
  <p:tag name="MH_LIBRARY" val="GRAPHIC"/>
  <p:tag name="MH_ORDER" val="2"/>
  <p:tag name="MH_TYPE" val="Sub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23236"/>
  <p:tag name="MH_LIBRARY" val="GRAPHIC"/>
  <p:tag name="MH_ORDER" val="3"/>
  <p:tag name="MH_TYPE" val="Sub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23236"/>
  <p:tag name="MH_LIBRARY" val="GRAPHIC"/>
  <p:tag name="MH_ORDER" val="2"/>
  <p:tag name="MH_TYPE" val="Sub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32949"/>
  <p:tag name="MH_LIBRARY" val="GRAPHIC"/>
  <p:tag name="MH_ORDER" val="4"/>
  <p:tag name="MH_TYPE" val="Oth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32949"/>
  <p:tag name="MH_LIBRARY" val="GRAPHIC"/>
  <p:tag name="MH_ORDER" val="5"/>
  <p:tag name="MH_TYPE" val="Oth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32949"/>
  <p:tag name="MH_LIBRARY" val="GRAPHIC"/>
  <p:tag name="MH_ORDER" val="3"/>
  <p:tag name="MH_TYPE" val="Oth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32949"/>
  <p:tag name="MH_LIBRARY" val="GRAPHIC"/>
  <p:tag name="MH_ORDER" val="3"/>
  <p:tag name="MH_TYPE" val="Tex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32949"/>
  <p:tag name="MH_LIBRARY" val="GRAPHIC"/>
  <p:tag name="MH_ORDER" val="3"/>
  <p:tag name="MH_TYPE" val="Sub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834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32949"/>
  <p:tag name="MH_LIBRARY" val="GRAPHIC"/>
  <p:tag name="MH_ORDER" val="2"/>
  <p:tag name="MH_TYPE" val="Oth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32949"/>
  <p:tag name="MH_LIBRARY" val="GRAPHIC"/>
  <p:tag name="MH_ORDER" val="2"/>
  <p:tag name="MH_TYPE" val="Tex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32949"/>
  <p:tag name="MH_LIBRARY" val="GRAPHIC"/>
  <p:tag name="MH_ORDER" val="2"/>
  <p:tag name="MH_TYPE" val="Sub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32949"/>
  <p:tag name="MH_LIBRARY" val="GRAPHIC"/>
  <p:tag name="MH_ORDER" val="1"/>
  <p:tag name="MH_TYPE" val="Oth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32949"/>
  <p:tag name="MH_LIBRARY" val="GRAPHIC"/>
  <p:tag name="MH_ORDER" val="1"/>
  <p:tag name="MH_TYPE" val="Tex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32949"/>
  <p:tag name="MH_LIBRARY" val="GRAPHIC"/>
  <p:tag name="MH_ORDER" val="1"/>
  <p:tag name="MH_TYPE" val="Sub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0.9|0.4|1.4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23414"/>
  <p:tag name="MH_LIBRARY" val="GRAPHIC"/>
  <p:tag name="MH_ORDER" val="1"/>
  <p:tag name="MH_TYPE" val="Oth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23414"/>
  <p:tag name="MH_LIBRARY" val="GRAPHIC"/>
  <p:tag name="MH_ORDER" val="2"/>
  <p:tag name="MH_TYPE" val="Oth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23236"/>
  <p:tag name="MH_LIBRARY" val="GRAPHIC"/>
  <p:tag name="MH_ORDER" val="2"/>
  <p:tag name="MH_TYPE" val="Oth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23236"/>
  <p:tag name="MH_LIBRARY" val="GRAPHIC"/>
  <p:tag name="MH_ORDER" val="3"/>
  <p:tag name="MH_TYPE" val="Oth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23236"/>
  <p:tag name="MH_LIBRARY" val="GRAPHIC"/>
  <p:tag name="MH_ORDER" val="4"/>
  <p:tag name="MH_TYPE" val="Oth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3223236"/>
  <p:tag name="MH_LIBRARY" val="GRAPHIC"/>
  <p:tag name="MH_ORDER" val="5"/>
  <p:tag name="MH_TYPE" val="Other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0D14"/>
      </a:accent1>
      <a:accent2>
        <a:srgbClr val="00206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Microsoft YaHei Light"/>
        <a:ea typeface="微软雅黑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4173</Words>
  <Application>Microsoft Office PowerPoint</Application>
  <PresentationFormat>宽屏</PresentationFormat>
  <Paragraphs>477</Paragraphs>
  <Slides>35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35</vt:i4>
      </vt:variant>
    </vt:vector>
  </HeadingPairs>
  <TitlesOfParts>
    <vt:vector size="53" baseType="lpstr">
      <vt:lpstr>Arial Unicode MS</vt:lpstr>
      <vt:lpstr>HelveticaNeueLT Pro 35 Th</vt:lpstr>
      <vt:lpstr>Microsoft YaHei Light</vt:lpstr>
      <vt:lpstr>Signika Negative</vt:lpstr>
      <vt:lpstr>等线</vt:lpstr>
      <vt:lpstr>方正姚体</vt:lpstr>
      <vt:lpstr>汉仪元隆黑 90W</vt:lpstr>
      <vt:lpstr>思源黑体 CN Normal</vt:lpstr>
      <vt:lpstr>宋体</vt:lpstr>
      <vt:lpstr>微软雅黑</vt:lpstr>
      <vt:lpstr>Arial</vt:lpstr>
      <vt:lpstr>Calibri</vt:lpstr>
      <vt:lpstr>Impact</vt:lpstr>
      <vt:lpstr>Noto Sans</vt:lpstr>
      <vt:lpstr>Verdana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按时 吃饭</dc:creator>
  <cp:lastModifiedBy>1 pompeya</cp:lastModifiedBy>
  <cp:revision>285</cp:revision>
  <dcterms:created xsi:type="dcterms:W3CDTF">2020-04-11T01:02:00Z</dcterms:created>
  <dcterms:modified xsi:type="dcterms:W3CDTF">2025-02-22T14:18:58Z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68A5EADC706E4D3C8A8DC9938DFC5AAF</vt:lpwstr>
  </property>
  <property fmtid="{D5CDD505-2E9C-101B-9397-08002B2CF9AE}" pid="3" name="KSOProductBuildVer">
    <vt:lpwstr>2052-11.1.0.11744</vt:lpwstr>
  </property>
</Properties>
</file>